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43.xml" ContentType="application/vnd.openxmlformats-officedocument.presentationml.notesSlide+xml"/>
  <Override PartName="/ppt/notesSlides/notesSlide41.xml" ContentType="application/vnd.openxmlformats-officedocument.presentationml.notesSlide+xml"/>
  <Override PartName="/ppt/slides/slide3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29.xml" ContentType="application/vnd.openxmlformats-officedocument.presentationml.slide+xml"/>
  <Override PartName="/ppt/slides/slide15.xml" ContentType="application/vnd.openxmlformats-officedocument.presentationml.slide+xml"/>
  <Override PartName="/ppt/slides/slide27.xml" ContentType="application/vnd.openxmlformats-officedocument.presentationml.slide+xml"/>
  <Override PartName="/ppt/slides/slide18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28.xml" ContentType="application/vnd.openxmlformats-officedocument.presentationml.slide+xml"/>
  <Override PartName="/ppt/slides/slide20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theme/theme2.xml" ContentType="application/vnd.openxmlformats-officedocument.theme+xml"/>
  <Override PartName="/ppt/slides/slide3.xml" ContentType="application/vnd.openxmlformats-officedocument.presentationml.slide+xml"/>
  <Override PartName="/ppt/notesSlides/notesSlide32.xml" ContentType="application/vnd.openxmlformats-officedocument.presentationml.notesSlid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slides/slide17.xml" ContentType="application/vnd.openxmlformats-officedocument.presentationml.slid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notesSlides/notesSlide4.xml" ContentType="application/vnd.openxmlformats-officedocument.presentationml.notes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25.xml" ContentType="application/vnd.openxmlformats-officedocument.presentationml.slide+xml"/>
  <Override PartName="/ppt/slides/slide40.xml" ContentType="application/vnd.openxmlformats-officedocument.presentationml.slide+xml"/>
  <Override PartName="/ppt/slides/slide24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1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Slides/notesSlide34.xml" ContentType="application/vnd.openxmlformats-officedocument.presentationml.notes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1.xml" ContentType="application/vnd.openxmlformats-officedocument.presentationml.slide+xml"/>
  <Override PartName="/ppt/slides/slide8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9.xml" ContentType="application/vnd.openxmlformats-officedocument.presentationml.slide+xml"/>
  <Override PartName="/ppt/presentation.xml" ContentType="application/vnd.openxmlformats-officedocument.presentationml.presentation.main+xml"/>
  <Override PartName="/ppt/slides/slide42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9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>
  <p:sldMasterIdLst>
    <p:sldMasterId id="2147483648" r:id="rId1"/>
  </p:sldMasterIdLst>
  <p:notesMasterIdLst>
    <p:notesMasterId r:id="rId4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9144000" cy="6858000" type="screen4x3"/>
  <p:notesSz cx="6797675" cy="9926638"/>
  <p:defaultTextStyle>
    <a:defPPr>
      <a:defRPr lang="it-IT"/>
    </a:defPPr>
    <a:lvl1pPr algn="l" rtl="0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ＭＳ Ｐゴシック"/>
      </a:defRPr>
    </a:lvl1pPr>
    <a:lvl2pPr marL="457200" algn="l" rtl="0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ＭＳ Ｐゴシック"/>
      </a:defRPr>
    </a:lvl2pPr>
    <a:lvl3pPr marL="914400" algn="l" rtl="0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ＭＳ Ｐゴシック"/>
      </a:defRPr>
    </a:lvl3pPr>
    <a:lvl4pPr marL="1371600" algn="l" rtl="0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ＭＳ Ｐゴシック"/>
      </a:defRPr>
    </a:lvl4pPr>
    <a:lvl5pPr marL="1828800" algn="l" rtl="0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ＭＳ Ｐゴシック"/>
      </a:defRPr>
    </a:lvl5pPr>
    <a:lvl6pPr marL="2286000" algn="l" defTabSz="457200" rtl="0">
      <a:defRPr>
        <a:solidFill>
          <a:schemeClr val="tx1"/>
        </a:solidFill>
        <a:latin typeface="Arial"/>
        <a:ea typeface="ＭＳ Ｐゴシック"/>
        <a:cs typeface="ＭＳ Ｐゴシック"/>
      </a:defRPr>
    </a:lvl6pPr>
    <a:lvl7pPr marL="2743200" algn="l" defTabSz="457200" rtl="0">
      <a:defRPr>
        <a:solidFill>
          <a:schemeClr val="tx1"/>
        </a:solidFill>
        <a:latin typeface="Arial"/>
        <a:ea typeface="ＭＳ Ｐゴシック"/>
        <a:cs typeface="ＭＳ Ｐゴシック"/>
      </a:defRPr>
    </a:lvl7pPr>
    <a:lvl8pPr marL="3200400" algn="l" defTabSz="457200" rtl="0">
      <a:defRPr>
        <a:solidFill>
          <a:schemeClr val="tx1"/>
        </a:solidFill>
        <a:latin typeface="Arial"/>
        <a:ea typeface="ＭＳ Ｐゴシック"/>
        <a:cs typeface="ＭＳ Ｐゴシック"/>
      </a:defRPr>
    </a:lvl8pPr>
    <a:lvl9pPr marL="3657600" algn="l" defTabSz="457200" rtl="0">
      <a:defRPr>
        <a:solidFill>
          <a:schemeClr val="tx1"/>
        </a:solidFill>
        <a:latin typeface="Arial"/>
        <a:ea typeface="ＭＳ Ｐゴシック"/>
        <a:cs typeface="ＭＳ Ｐゴシック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128" d="100"/>
          <a:sy n="128" d="100"/>
        </p:scale>
        <p:origin x="1544" y="176"/>
      </p:cViewPr>
      <p:guideLst>
        <p:guide pos="2160" orient="horz"/>
        <p:guide pos="2880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 /><Relationship Id="rId49" Type="http://schemas.openxmlformats.org/officeDocument/2006/relationships/tableStyles" Target="tableStyles.xml" /><Relationship Id="rId50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299856" name="Rectangle 2"/>
          <p:cNvSpPr>
            <a:spLocks noChangeArrowheads="1" noGrp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820413439" name="Rectangle 3"/>
          <p:cNvSpPr>
            <a:spLocks noChangeArrowheads="1" noGrp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2133774184" name="Rectangle 4"/>
          <p:cNvSpPr>
            <a:spLocks noChangeArrowheads="1" noChangeAspect="1" noGrp="1" noRot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74862623" name="Rectangle 5"/>
          <p:cNvSpPr>
            <a:spLocks noChangeArrowheads="1" noGrp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 lvl="0">
              <a:defRPr/>
            </a:pPr>
            <a:r>
              <a:rPr lang="it-IT"/>
              <a:t>Click to edit Master text styles</a:t>
            </a:r>
            <a:endParaRPr/>
          </a:p>
          <a:p>
            <a:pPr lvl="1">
              <a:defRPr/>
            </a:pPr>
            <a:r>
              <a:rPr lang="it-IT"/>
              <a:t>Second level</a:t>
            </a:r>
            <a:endParaRPr/>
          </a:p>
          <a:p>
            <a:pPr lvl="2">
              <a:defRPr/>
            </a:pPr>
            <a:r>
              <a:rPr lang="it-IT"/>
              <a:t>Third level</a:t>
            </a:r>
            <a:endParaRPr/>
          </a:p>
          <a:p>
            <a:pPr lvl="3">
              <a:defRPr/>
            </a:pPr>
            <a:r>
              <a:rPr lang="it-IT"/>
              <a:t>Fourth level</a:t>
            </a:r>
            <a:endParaRPr/>
          </a:p>
          <a:p>
            <a:pPr lvl="4">
              <a:defRPr/>
            </a:pPr>
            <a:r>
              <a:rPr lang="it-IT"/>
              <a:t>Fifth level</a:t>
            </a:r>
            <a:endParaRPr/>
          </a:p>
        </p:txBody>
      </p:sp>
      <p:sp>
        <p:nvSpPr>
          <p:cNvPr id="770363097" name="Rectangle 6"/>
          <p:cNvSpPr>
            <a:spLocks noChangeArrowheads="1" noGrp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/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745591464" name="Rectangle 7"/>
          <p:cNvSpPr>
            <a:spLocks noChangeArrowheads="1" noGrp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/>
          </a:bodyPr>
          <a:lstStyle>
            <a:lvl1pPr algn="r">
              <a:defRPr sz="1200"/>
            </a:lvl1pPr>
          </a:lstStyle>
          <a:p>
            <a:pPr>
              <a:defRPr/>
            </a:pPr>
            <a:fld id="{F6425F76-5FCB-3E42-9F4B-C72054CFC5AB}" type="slidenum">
              <a:rPr lang="it-IT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ftr="0" hdr="0" sldNum="1"/>
  <p:notesStyle>
    <a:lvl1pPr algn="l" rtl="0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ＭＳ Ｐゴシック"/>
        <a:cs typeface="ＭＳ Ｐゴシック"/>
      </a:defRPr>
    </a:lvl1pPr>
    <a:lvl2pPr marL="457200" algn="l" rtl="0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ＭＳ Ｐゴシック"/>
        <a:cs typeface="+mn-cs"/>
      </a:defRPr>
    </a:lvl2pPr>
    <a:lvl3pPr marL="914400" algn="l" rtl="0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ＭＳ Ｐゴシック"/>
        <a:cs typeface="+mn-cs"/>
      </a:defRPr>
    </a:lvl3pPr>
    <a:lvl4pPr marL="1371600" algn="l" rtl="0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ＭＳ Ｐゴシック"/>
        <a:cs typeface="+mn-cs"/>
      </a:defRPr>
    </a:lvl4pPr>
    <a:lvl5pPr marL="1828800" algn="l" rtl="0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ＭＳ Ｐゴシック"/>
        <a:cs typeface="+mn-cs"/>
      </a:defRPr>
    </a:lvl5pPr>
    <a:lvl6pPr marL="2286000" algn="l" defTabSz="4572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917588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3237443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630724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AC15665-FA93-0FC5-E879-11A903AF95A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2477889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11740503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03936859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05EC65C0-09D0-A4B4-27DE-EADFA11038EE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2146067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76179611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33040215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541748E5-E0A2-891B-EA4A-0B7ACCE8094A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8842186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90522118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Spostandoci al cuore interattivo del sistema, come potete vedere in questa schermata, sono state sviluppate una serie di pagine web dedicate a fornire un </a:t>
            </a: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controllo granulare</a:t>
            </a:r>
            <a:r>
              <a:rPr/>
              <a:t> del microco</a:t>
            </a:r>
            <a:r>
              <a:rPr/>
              <a:t>ntrollore.</a:t>
            </a:r>
            <a:endParaRPr/>
          </a:p>
        </p:txBody>
      </p:sp>
      <p:sp>
        <p:nvSpPr>
          <p:cNvPr id="693557036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777298B-895C-E401-DE6F-5F839F56A8F0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7732972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45180813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Focalizziamo la nostra attenzione ora sulla pagina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'Monitor'</a:t>
            </a:r>
            <a:endParaRPr/>
          </a:p>
        </p:txBody>
      </p:sp>
      <p:sp>
        <p:nvSpPr>
          <p:cNvPr id="1283054080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7BDF0003-034A-CAB2-8881-725C40364928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6740237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20992891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Qui visualizziamo in tempo reale l'utilizzo della memoria Heap,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dettagli cruciali come la frequenza della CPU, lo spazio Flash disponibile, e lo stato della connettività Wi-Fi. Questa pagina è progettata per fornire una chiara diagnostica delle prestazioni senza impattare sulle risorse dell'ESP32.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È particolarmente utile mantenerla sempre aperta, specialmente durante sessioni di stress test o utilizzi intensivi, poiché permette di prevenire errori causati da un overflow della memoria Heap, garantendo un controllo costante e l'affidabilità del sistema anche nelle condizioni più estreme</a:t>
            </a: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71916367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47E31CD-C5A8-9F24-345D-8E8DA53E9429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4059275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71939892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 A tal proposito, per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mitigare i potenziali problemi legati alle intrinseche limitazioni hardware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È stato integrato un "bottone"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'Cleanup Heap' che permette di invocare manualmente il garbage collector dell'ESP32, forzando il rilascio di memoria e garantendo così la stabilità e la robustezza del sistema in ogni condizione.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68428193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3474A5D-04E4-2D7A-3C9A-D13F0968D20C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3196186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57650197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 Inoltre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Come potete vedere, abbiamo</a:t>
            </a: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un bottone che ci permette di esportare tutte le metriche di sistema in un file csv.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Che ci consente di effettuare analisi offline.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364997551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CEBDCFF4-49DD-13F4-C6E5-04F0DD35D667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6661689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32394174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Per effettuare uno studio piu approfondito di tali metriche e’ stata creata una sezione apposita, visibile cliccando il pulsante Dettagli</a:t>
            </a: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106400193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0E38C6B7-3603-C51A-2210-A7523399243D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4928167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68193273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Affronto ora le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sfide critiche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che ho incontrato, emerse quando il sistema è sottoposto a stress.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Ho riscontrato che il caricamento di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pagine web dinamiche e complesse, in particolare quelle contenenti grafici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(il cui CSS e JS sono interamente disponibili offline sull'ESP, impattando comunque notevolmente) e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le pagine di history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(che devono inviare molti dati), genera molteplici richieste HTTP in contemporanea.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Questo può causare una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carenza di memoria Heap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impedendo l'invio completo delle stringhe HTML e manifestandosi con pagine parziali o completamente bianche.</a:t>
            </a:r>
            <a:endParaRPr/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Nei casi più estremi, con numerose registrazioni in parallelo e un'intensa attività sulle pagine dinamiche, ho purtroppo rilevato un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crash anomalo del dispositivo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affrontare queste problematiche, ho adottato una strategia proattiva: ho tentato di mitigarle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suddividendo le pagine web in componenti più piccoli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e orchestrando il loro caricamento tramite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richieste asincrone con intervalli di tempo differenziati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 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È per questo motivo che, in alcune delle pagine più complesse, ho scelto di non includere la navbar, al fine di ridurre al minimo il consumo di memoria e migliorare la stabilità.</a:t>
            </a:r>
            <a:endParaRPr/>
          </a:p>
          <a:p>
            <a:pPr>
              <a:defRPr/>
            </a:pP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È evidente che tali limitazioni sono intrinseche all'hardware dell'ESP32 che, seppur versatile, presenta risorse di memoria e capacità di calcolo finite.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superare definitivamente questi ostacoli, ho individuato ulteriori soluzioni strategiche: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La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progettazione di un sistema distribuito con suddivisione dei compiti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un approccio più complesso ma già contemplato dal framework architetturale del mio progetto.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L'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incremento della memoria del dispositivo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considerando che sono disponibili sul mercato versioni dell'ESP32 con prestazioni e capacità superiori."</a:t>
            </a:r>
            <a:endParaRPr/>
          </a:p>
        </p:txBody>
      </p:sp>
      <p:sp>
        <p:nvSpPr>
          <p:cNvPr id="524215853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D99DD6F-F9F9-943A-8DFC-04AC56E790F2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6616975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98242686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Focalizziamo la nostra attenzione ora sulla pagina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'Pinout'</a:t>
            </a:r>
            <a:endParaRPr/>
          </a:p>
        </p:txBody>
      </p:sp>
      <p:sp>
        <p:nvSpPr>
          <p:cNvPr id="935695762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C1EE9F50-BD48-61D8-CF76-B4F483967BE8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0883226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48862941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Buongiorno a tutti.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Oggi ho il piacere di presentarvi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ALPHA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un progetto incentrato sull'acquisizione di parametri attraverso il</a:t>
            </a: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versatile microcontrollore ESP32.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</p:txBody>
      </p:sp>
      <p:sp>
        <p:nvSpPr>
          <p:cNvPr id="152971539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6425F76-5FCB-3E42-9F4B-C72054CFC5AB}" type="slidenum">
              <a:rPr lang="it-IT"/>
              <a:t>2</a:t>
            </a:fld>
            <a:endParaRPr lang="it-IT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6009154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13726791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 questa sezione sono mostrati un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elenco dettagliato dei pin GPIO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disponibili sulla board di sviluppo, assieme a una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descrizione chiara delle loro funzionalità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essenziale per comprendere rapidamente le capacità di ogni pin e facilitare la configurazione.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532548825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CAE175F6-89CF-FCDE-61C0-58A1A352B136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894759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37943372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i pin configurati come input, è possibile visualizzare in tempo reale il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valore di tensione letto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fornendo un feedback cruciale per il monitoraggio e la diagnostica.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302374024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0E0DC953-7F3D-F0E6-AF02-EE3FB0EAD540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0074925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97603015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Inoltre, tramite il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bottone 'Edit'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possiamo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modificare ogni singola informazione relativa al pin</a:t>
            </a:r>
            <a:r>
              <a:rPr/>
              <a:t> selezionato.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058065182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48433B75-8EE8-72BF-9B84-4C54A3E10CCD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144551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48185065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ecco un esempio pratico: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come potete vedere, questa schermata ci mostra la pagina di modifica dedicata al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Pin 23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dove è possibile personalizzare parametri come il tipo di pin (qui configurato come SPI), se è un input o un output, e aggiungere note descrittive, garantendo massima flessibilità e adattabilità alle diverse esigenze progettuali.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482428026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A864CA8D-C6A3-354E-D378-6F0BF33310B3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1871475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30143077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Inoltre, questa pagina offre la capacità di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avviare e stoppare registrazioni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per i pin selezionati, con intervalli di tempo configurabili direttamente tramite l'apposito campo testuale.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70479655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5EF43510-2D0E-C2A6-2C0B-C110B17FF471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0930132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89668715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 risultati di tali registrazioni sono poi consultabili nella pagina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'Pin History', dedicata alla storicizzazione. Come potete vedere , questa sezione permette non solo di visualizzare lo storico dei valori registrati per ciascun pin, ma anche di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esportare questi dati in formato CSV, modificare tali valori o cancellarli dalla memoria  per un'analisi approfondita o una gestione personalizzata dei dati.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355077576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78EBB52F-54E4-7FC9-957D-662E12B18368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0774524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10857941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Focalizziamo ora la nostra attenzione sulle pagine dedicate all'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integrazione e al controllo avanzato della board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Queste sezioni  consenteno un'interazione profonda con i componenti hardware e i protocolli di comunicazione.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 particolare, abbiamo:</a:t>
            </a: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Pagine dedicate alla comunicazione Modbus (evidenziate in rosso);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Pagine dedicate all' interazione con l‘ADS (evidenziate in verde):</a:t>
            </a:r>
            <a:endParaRPr/>
          </a:p>
        </p:txBody>
      </p:sp>
      <p:sp>
        <p:nvSpPr>
          <p:cNvPr id="1600700719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409C0C2-E8A4-8D43-98A4-362143DC9FC0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4227898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40760772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Proseguiamo la nostra</a:t>
            </a:r>
            <a:r>
              <a:rPr/>
              <a:t> 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esplorazione</a:t>
            </a:r>
            <a:r>
              <a:rPr/>
              <a:t> con la pagina 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Register</a:t>
            </a:r>
            <a:r>
              <a:rPr/>
              <a:t> 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Nella sezione di sinistra,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'Monitor as Master'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possiamo configurare l'indirizzo e il tipo di registro da monitorare,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permettendo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al nostro sistema di </a:t>
            </a:r>
            <a:r>
              <a:rPr/>
              <a:t> 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interrogare e leggere dati da dispositivi Modbus Slave esterni.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 destra, la sezione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'Write as Slave'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offre la possibilità di impostare un valore per un registro specifico e un tipo di registro, consentendo all'ESP32 di comportarsi come un dispositivo  pronto a rispondere alle richieste di un Master esterno.</a:t>
            </a:r>
            <a:endParaRPr/>
          </a:p>
        </p:txBody>
      </p:sp>
      <p:sp>
        <p:nvSpPr>
          <p:cNvPr id="1894178030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7EF1AB28-B1F8-AC1C-7415-67FE16CAC70D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71561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98280023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Ecco un Breve esempio di utilizzo: </a:t>
            </a:r>
            <a:endParaRPr/>
          </a:p>
        </p:txBody>
      </p:sp>
      <p:sp>
        <p:nvSpPr>
          <p:cNvPr id="311920516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D335BF7-9118-7B11-FDEF-75CA11A606F7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9950014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50622008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8199979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2C51ABB9-D456-1729-6A9D-A265213BD818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5084261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00831541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...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Questo sistema è stato ideato per raccogliere un'ampia varietà di dati: dai semplici segnali di corrente e tensione ai più complessi segnali analogici provenienti da sonde di temperatura come PT100, PT1000 e termocoppie.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Non solo, ALPHA è anche capace di orchestrare con precisione il comportamento di uscite digitali e analogiche, offrendo un controllo completo sull'ambiente circostante.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Costruito su un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hardware all'avanguardia fornito da un'azienda collaborante,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ALPHA è un sistema robusto, progettato per garantire la massima precisione nella raccolta e gestione dei dati. 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Ma la sua forza va oltre la mera acquisizione: ALPHA si distingue come una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piattaforma di comunicazione completa, estendendo la sua portata ben oltre i confini fisici.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Grazie all'implementazione del protocollo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Modbus RTU (su RS485) e all'utilizzo della connettività Wi-Fi integrata dell'ESP32, assicuriamo una comunicazione flessibile e affidabile con dispositivi esterni, aprendo scenari avanzati di automazione e controllo.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 per garantire che nessun dato prezioso vada perso, la gestione avviene tramite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esportazione in file CSV, una soluzione ottimizzata per la storicizzazione e l'analisi successiva, mantenendo sempre un'attenzione prioritaria alle prestazioni complessive del sistema.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215794448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73F87005-8204-B6A6-3A8B-169DB2FAB373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5794586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55583656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Similmente a quanto visto per i pin, questa pagina estende le sue capacità di gestione dati: cliccando su </a:t>
            </a:r>
            <a:r>
              <a:rPr lang="it-IT" sz="12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'Store'</a:t>
            </a: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è possibile memorizzare il singolo valore letto. </a:t>
            </a:r>
            <a:endParaRPr sz="1200"/>
          </a:p>
          <a:p>
            <a:pPr>
              <a:defRPr/>
            </a:pPr>
            <a:endParaRPr sz="1200"/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Inoltre, i pulsanti </a:t>
            </a:r>
            <a:r>
              <a:rPr lang="it-IT" sz="12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'Record' e 'Stop'</a:t>
            </a: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permettono di avviare o interrompere un thread dedicato che, ogni secondo, aggiunge continuamente valori a un'apposita struttura dati.</a:t>
            </a:r>
            <a:endParaRPr/>
          </a:p>
        </p:txBody>
      </p:sp>
      <p:sp>
        <p:nvSpPr>
          <p:cNvPr id="828081105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720F14A7-BC71-EBAA-2071-488697E1DBC5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8708051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1825675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I valori memorizzati sono visibili in formato testuale nella pagina history modbus qui rappresentata, ...</a:t>
            </a:r>
            <a:endParaRPr/>
          </a:p>
        </p:txBody>
      </p:sp>
      <p:sp>
        <p:nvSpPr>
          <p:cNvPr id="50292774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079F7D65-B57F-FA50-DE45-20DC172B442A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5293561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76823636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 ...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E 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un'analisi più visiva, è possibile consultarne una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versione grafica nella pagina apposita, 'Graph'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 Ovviamente, questa visualizzazione assume pieno significato quando vengono memorizzati più valori per registro, permettendo di osservare le tendenze nel tempo. Anche da qui, è possibile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esportare i dati del grafico in formato CSV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per ulteriori analisi.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949084041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39AB672-3E7E-CBB9-C6FC-4005B275A049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8457590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9026011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Pagine dedicate all' interazione con l‘ADS (evidenziate in verde):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Passiamo ora dunque alla Lettura ed elaborazione dei vari segnali presenti sulla board:</a:t>
            </a:r>
            <a:endParaRPr/>
          </a:p>
        </p:txBody>
      </p:sp>
      <p:sp>
        <p:nvSpPr>
          <p:cNvPr id="795845945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AE64FE19-E4AC-F78F-3898-3C8FCEBA884B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127386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58866602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...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 questa pagina tramite il menu a tendina e possibile selezionare il segnale che si intende andare a leggere dalla board.</a:t>
            </a:r>
            <a:endParaRPr/>
          </a:p>
        </p:txBody>
      </p:sp>
      <p:sp>
        <p:nvSpPr>
          <p:cNvPr id="846001626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4AEABC7C-007E-476C-BB5D-80AA01EF31F9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2752447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95835865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...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Esp seleziona segnale desiderato tramite la pagina web vista precedentemente,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Il mux </a:t>
            </a:r>
            <a:r>
              <a:rPr lang="it-IT" sz="12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CD405xB.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Seleziona ingresso desiderato (utilizzando i pin 12, 13 e 14)  e lo collega all ingresso A0 dell ADS1115.</a:t>
            </a:r>
            <a:endParaRPr/>
          </a:p>
        </p:txBody>
      </p:sp>
      <p:sp>
        <p:nvSpPr>
          <p:cNvPr id="1674036327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B5CA853E-1323-E7D0-E53A-8821C73B8674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7207700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58941913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...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L'ADS campiona il segnale con elevata precisione (16 bit) e lo trasmette tramite l'interfaccia I2C.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garantire il corretto funzionamento della comunicazione, il segnale SDA dell'ADS è collegato al pin 21 dell'ESP.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La sincronizzazione del clock, essenziale per la comunicazione, è gestita tramite il collegamento del pin SCL dell'ADS all'apposito pin 22 dell'ESP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372546173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CF17F257-B3C8-63D2-5F53-5510F327E76E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7279565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82686565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 seguto della ricezione del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segnale, l'ESP lo elabora adeguatamente in base al tipo selezionato (ad esempio, applicando linearizzazioni per le sonde) e ne visualizza i risultati all'utente tramite una pagina web dedicata.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928071818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4656382-9F51-587B-AC5D-254E368E33C3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3878343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36399033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Riportata in questa slide.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In alto possiamo vedere il valore letto in tempo reale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217793" indent="-217793">
              <a:buFont typeface="Arial"/>
              <a:buChar char="–"/>
              <a:defRPr/>
            </a:pPr>
            <a:r>
              <a:rPr/>
              <a:t>-sotto e disponibile un grafico con i valori registrati , e infine i bottoni per avviare / terminare le registrazioni.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506062673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1285B76-5905-B29F-45F4-8D6C740DC98C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8138642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6535050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217793" indent="-217793">
              <a:buFont typeface="Arial"/>
              <a:buChar char="–"/>
              <a:defRPr/>
            </a:pPr>
            <a:r>
              <a:rPr/>
              <a:t>Alla seguente pagina e’ disponibile un formato testuale delle registrazioni effettuate.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2653934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D2C6E9B5-8012-9D5F-532F-A3520A308372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100241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03425873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ecco un esempio pratico di come dobbiamo procedere utilizzare il  dispositivo.</a:t>
            </a:r>
            <a:endParaRPr/>
          </a:p>
        </p:txBody>
      </p:sp>
      <p:sp>
        <p:nvSpPr>
          <p:cNvPr id="432830362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A2ACAFA2-FA7F-6C87-444C-A0542489E42E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088085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31281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Passando alle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Tecnologie Utilizzate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in questo progetto, come potete vedere da questa slide, abbiamo adottato un mix strategico di strumenti per garantire sia l'efficienza a basso livello che una user experience moderna e funzionale.</a:t>
            </a: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Il cuore pulsante di tutto il sistema, in particolare per quanto riguarda l'acquisizione e l'elaborazione del segnale di cui parlavamo poco fa, è stato sviluppato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prevalentemente in C++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 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le sue  capacità in termini di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controllo hardware, ottimizzazione delle prestazioni e gestione efficiente delle risorse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/>
          </a:p>
        </p:txBody>
      </p:sp>
      <p:sp>
        <p:nvSpPr>
          <p:cNvPr id="47310553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CB209A6-0187-3958-5839-0A285F7CB7C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49917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513845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Passando alle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Tecnologie Utilizzate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in questo progetto, come potete vedere da questa slide, abbiamo adottato un mix strategico di strumenti per garantire sia l'efficienza a basso livello che una user experience moderna e funzionale.</a:t>
            </a: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Il cuore pulsante di tutto il sistema, in particolare per quanto riguarda l'acquisizione e l'elaborazione del segnale di cui parlavamo poco fa, è stato sviluppato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prevalentemente in C++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 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le sue  capacità in termini di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controllo hardware, ottimizzazione delle prestazioni e gestione efficiente delle risorse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/>
          </a:p>
        </p:txBody>
      </p:sp>
      <p:sp>
        <p:nvSpPr>
          <p:cNvPr id="194235399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00F8FC7-6D19-0E07-1A75-2678353C202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603577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2963065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196752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531B5C-8E4A-CA09-162C-7A0C0D7B14F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24113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9995638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Siamo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dunque giunti al termine di questa presentazione.</a:t>
            </a: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Desidero ringraziare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tutti i presenti per la cortese attenzione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Per qualsiasi ulteriore chiarimento o approfondimento, lascio a vostra disposizione i miei contatti.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Ora, resto a completa disposizione per rispondere a eventuali domande nel tempo che ci rimane.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Vi auguro una buona giornata!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89030618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BE926D8-03A5-83A3-8ABE-F641ED8B6D8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8199643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35857632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03307595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6FF17896-9DB5-28EC-8AFA-C994BA62CE68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2640520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1575077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80722865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DEC0C340-D026-AF80-D331-CA8BA5D92A57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6682107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59407766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Procediamo dunque con la configurazione del wifi:</a:t>
            </a:r>
            <a:endParaRPr/>
          </a:p>
        </p:txBody>
      </p:sp>
      <p:sp>
        <p:nvSpPr>
          <p:cNvPr id="1761481437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CE8CC655-1BB1-2099-78E0-1653B273EDAD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2630854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0240510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44284341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1888305-2098-0C95-42C0-31BBB93A49E5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5892806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91339958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56437058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064664C-7D61-0126-9B5F-857B2C4499A8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Prima pagin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5684067" name="Rectangle 2"/>
          <p:cNvSpPr>
            <a:spLocks noChangeArrowheads="1" noGrp="1"/>
          </p:cNvSpPr>
          <p:nvPr>
            <p:ph type="ctrTitle" hasCustomPrompt="1"/>
          </p:nvPr>
        </p:nvSpPr>
        <p:spPr bwMode="auto">
          <a:xfrm>
            <a:off x="323850" y="1700808"/>
            <a:ext cx="7848550" cy="720079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4000" b="1" cap="small">
                <a:solidFill>
                  <a:schemeClr val="accent6">
                    <a:lumMod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Project Title</a:t>
            </a:r>
            <a:endParaRPr/>
          </a:p>
        </p:txBody>
      </p:sp>
      <p:sp>
        <p:nvSpPr>
          <p:cNvPr id="150550225" name="Segnaposto testo 12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23528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400"/>
            </a:lvl1pPr>
          </a:lstStyle>
          <a:p>
            <a:pPr lvl="0">
              <a:defRPr/>
            </a:pPr>
            <a:r>
              <a:rPr lang="en-US"/>
              <a:t>Firstname Lastname</a:t>
            </a:r>
            <a:endParaRPr/>
          </a:p>
        </p:txBody>
      </p:sp>
      <p:cxnSp>
        <p:nvCxnSpPr>
          <p:cNvPr id="1716468282" name="Connettore 1 10"/>
          <p:cNvCxnSpPr/>
          <p:nvPr userDrawn="1"/>
        </p:nvCxnSpPr>
        <p:spPr bwMode="auto">
          <a:xfrm>
            <a:off x="323528" y="4012535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2507236" name="Segnaposto testo 1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323528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Student</a:t>
            </a:r>
            <a:endParaRPr/>
          </a:p>
        </p:txBody>
      </p:sp>
      <p:sp>
        <p:nvSpPr>
          <p:cNvPr id="1180519969" name="Segnaposto testo 12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323528" y="5331837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400"/>
            </a:lvl1pPr>
          </a:lstStyle>
          <a:p>
            <a:pPr lvl="0">
              <a:defRPr/>
            </a:pPr>
            <a:r>
              <a:rPr lang="en-US"/>
              <a:t>Electrical Engineering</a:t>
            </a:r>
            <a:endParaRPr/>
          </a:p>
        </p:txBody>
      </p:sp>
      <p:cxnSp>
        <p:nvCxnSpPr>
          <p:cNvPr id="480785200" name="Connettore 1 24"/>
          <p:cNvCxnSpPr/>
          <p:nvPr userDrawn="1"/>
        </p:nvCxnSpPr>
        <p:spPr bwMode="auto">
          <a:xfrm>
            <a:off x="323528" y="5066218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5616976" name="Segnaposto testo 12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323528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Profile</a:t>
            </a:r>
            <a:endParaRPr/>
          </a:p>
        </p:txBody>
      </p:sp>
      <p:sp>
        <p:nvSpPr>
          <p:cNvPr id="620416413" name="Segnaposto testo 12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987824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Module + code</a:t>
            </a:r>
            <a:endParaRPr/>
          </a:p>
        </p:txBody>
      </p:sp>
      <p:sp>
        <p:nvSpPr>
          <p:cNvPr id="1467093315" name="Segnaposto testo 12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2987824" y="5331837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/>
            </a:lvl1pPr>
          </a:lstStyle>
          <a:p>
            <a:pPr marL="4763" indent="-4763">
              <a:defRPr/>
            </a:pPr>
            <a:r>
              <a:rPr lang="en-US"/>
              <a:t>[Thesis Project </a:t>
            </a:r>
            <a:br>
              <a:rPr lang="en-US"/>
            </a:br>
            <a:r>
              <a:rPr lang="en-US"/>
              <a:t>Code... </a:t>
            </a:r>
            <a:r>
              <a:rPr lang="en-US" sz="800" i="1"/>
              <a:t>(e.g.: MP12_0001)</a:t>
            </a:r>
            <a:endParaRPr lang="en-US" i="1"/>
          </a:p>
        </p:txBody>
      </p:sp>
      <p:sp>
        <p:nvSpPr>
          <p:cNvPr id="1032222482" name="Segnaposto testo 12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2987824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Tutor</a:t>
            </a:r>
            <a:endParaRPr/>
          </a:p>
        </p:txBody>
      </p:sp>
      <p:sp>
        <p:nvSpPr>
          <p:cNvPr id="438062124" name="Segnaposto testo 12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2987824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/>
            </a:lvl1pPr>
          </a:lstStyle>
          <a:p>
            <a:pPr lvl="0">
              <a:defRPr/>
            </a:pPr>
            <a:r>
              <a:rPr lang="en-US"/>
              <a:t>Firstname Lastname</a:t>
            </a:r>
            <a:endParaRPr/>
          </a:p>
        </p:txBody>
      </p:sp>
      <p:sp>
        <p:nvSpPr>
          <p:cNvPr id="1849759466" name="Segnaposto testo 12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323528" y="6381328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/>
            </a:lvl1pPr>
          </a:lstStyle>
          <a:p>
            <a:pPr lvl="0">
              <a:defRPr/>
            </a:pPr>
            <a:r>
              <a:rPr lang="en-US"/>
              <a:t>Insert company (if available)</a:t>
            </a:r>
            <a:endParaRPr/>
          </a:p>
        </p:txBody>
      </p:sp>
      <p:cxnSp>
        <p:nvCxnSpPr>
          <p:cNvPr id="1741105805" name="Connettore 1 44"/>
          <p:cNvCxnSpPr/>
          <p:nvPr userDrawn="1"/>
        </p:nvCxnSpPr>
        <p:spPr bwMode="auto">
          <a:xfrm>
            <a:off x="323528" y="6115709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1153941" name="Segnaposto testo 12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323528" y="6165304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Company</a:t>
            </a:r>
            <a:endParaRPr/>
          </a:p>
        </p:txBody>
      </p:sp>
      <p:sp>
        <p:nvSpPr>
          <p:cNvPr id="1197467359" name="Segnaposto testo 12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5652120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Year</a:t>
            </a:r>
            <a:endParaRPr/>
          </a:p>
        </p:txBody>
      </p:sp>
      <p:sp>
        <p:nvSpPr>
          <p:cNvPr id="1615966736" name="Segnaposto testo 12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5652120" y="5331837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/>
            </a:lvl1pPr>
          </a:lstStyle>
          <a:p>
            <a:pPr lvl="0">
              <a:defRPr/>
            </a:pPr>
            <a:r>
              <a:rPr lang="en-US"/>
              <a:t>YYYY</a:t>
            </a:r>
            <a:endParaRPr/>
          </a:p>
        </p:txBody>
      </p:sp>
      <p:sp>
        <p:nvSpPr>
          <p:cNvPr id="796118505" name="Segnaposto testo 12"/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5652120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Advisor</a:t>
            </a:r>
            <a:endParaRPr/>
          </a:p>
        </p:txBody>
      </p:sp>
      <p:sp>
        <p:nvSpPr>
          <p:cNvPr id="1336985266" name="Segnaposto testo 12"/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5652120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/>
            </a:lvl1pPr>
          </a:lstStyle>
          <a:p>
            <a:pPr lvl="0">
              <a:defRPr/>
            </a:pPr>
            <a:r>
              <a:rPr lang="en-US"/>
              <a:t>Firstname Lastname</a:t>
            </a:r>
            <a:endParaRPr/>
          </a:p>
        </p:txBody>
      </p:sp>
      <p:pic>
        <p:nvPicPr>
          <p:cNvPr id="884712235" name="Immagine 9" descr="Modulo_SUPSI_DTI.gif"/>
          <p:cNvPicPr>
            <a:picLocks noChangeAspect="1"/>
          </p:cNvPicPr>
          <p:nvPr userDrawn="1"/>
        </p:nvPicPr>
        <p:blipFill>
          <a:blip r:embed="rId2"/>
          <a:srcRect l="0" t="78919" r="0" b="0"/>
          <a:stretch/>
        </p:blipFill>
        <p:spPr bwMode="auto">
          <a:xfrm>
            <a:off x="341313" y="620688"/>
            <a:ext cx="4075112" cy="310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81607851" name="Segnaposto testo 12"/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2987824" y="6381328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/>
            </a:lvl1pPr>
          </a:lstStyle>
          <a:p>
            <a:pPr lvl="0">
              <a:defRPr/>
            </a:pPr>
            <a:r>
              <a:rPr lang="en-US"/>
              <a:t>Insert date of thesis defense</a:t>
            </a:r>
            <a:endParaRPr/>
          </a:p>
        </p:txBody>
      </p:sp>
      <p:sp>
        <p:nvSpPr>
          <p:cNvPr id="722404754" name="Segnaposto testo 12"/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2987824" y="6165304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Date</a:t>
            </a:r>
            <a:endParaRPr/>
          </a:p>
        </p:txBody>
      </p:sp>
      <p:sp>
        <p:nvSpPr>
          <p:cNvPr id="452026353" name="Text Placeholder 6"/>
          <p:cNvSpPr>
            <a:spLocks noGrp="1"/>
          </p:cNvSpPr>
          <p:nvPr>
            <p:ph type="body" sz="quarter" idx="46" hasCustomPrompt="1"/>
          </p:nvPr>
        </p:nvSpPr>
        <p:spPr bwMode="auto">
          <a:xfrm>
            <a:off x="323850" y="2492375"/>
            <a:ext cx="7848600" cy="1008063"/>
          </a:xfrm>
          <a:prstGeom prst="rect">
            <a:avLst/>
          </a:prstGeom>
        </p:spPr>
        <p:txBody>
          <a:bodyPr lIns="0" tIns="0" rIns="0"/>
          <a:lstStyle>
            <a:lvl1pPr marL="7938" indent="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/>
                <a:cs typeface="ＭＳ Ｐゴシック"/>
              </a:defRPr>
            </a:lvl1pPr>
          </a:lstStyle>
          <a:p>
            <a:pPr lvl="0">
              <a:defRPr/>
            </a:pPr>
            <a:r>
              <a:rPr lang="en-US"/>
              <a:t>Subtitle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itolo; testo e immagi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7171765" name="Segnaposto testo 1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23528" y="908720"/>
            <a:ext cx="7848872" cy="42499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2700"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fr-CH"/>
              <a:t>Title</a:t>
            </a:r>
            <a:endParaRPr lang="fr-CH"/>
          </a:p>
        </p:txBody>
      </p:sp>
      <p:sp>
        <p:nvSpPr>
          <p:cNvPr id="1153265092" name="Content Placeholder 3"/>
          <p:cNvSpPr>
            <a:spLocks noGrp="1"/>
          </p:cNvSpPr>
          <p:nvPr>
            <p:ph sz="quarter" idx="16"/>
          </p:nvPr>
        </p:nvSpPr>
        <p:spPr bwMode="auto">
          <a:xfrm>
            <a:off x="4211960" y="1772816"/>
            <a:ext cx="3816424" cy="475252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124802400" name="Content Placeholder 3"/>
          <p:cNvSpPr>
            <a:spLocks noGrp="1"/>
          </p:cNvSpPr>
          <p:nvPr>
            <p:ph sz="quarter" idx="17"/>
          </p:nvPr>
        </p:nvSpPr>
        <p:spPr bwMode="auto">
          <a:xfrm>
            <a:off x="323528" y="1772816"/>
            <a:ext cx="3816424" cy="475252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Titolo; testo e immagi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2746770" name="Segnaposto testo 1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23528" y="908720"/>
            <a:ext cx="7848872" cy="42499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2700"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fr-CH"/>
              <a:t>Title</a:t>
            </a:r>
            <a:endParaRPr lang="fr-CH"/>
          </a:p>
        </p:txBody>
      </p:sp>
      <p:sp>
        <p:nvSpPr>
          <p:cNvPr id="125136175" name="Content Placeholder 3"/>
          <p:cNvSpPr>
            <a:spLocks noGrp="1"/>
          </p:cNvSpPr>
          <p:nvPr>
            <p:ph sz="quarter" idx="17"/>
          </p:nvPr>
        </p:nvSpPr>
        <p:spPr bwMode="auto">
          <a:xfrm>
            <a:off x="323528" y="1772816"/>
            <a:ext cx="7848872" cy="475252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06295210" name="Immagine 5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79512" y="141402"/>
            <a:ext cx="8784976" cy="825178"/>
          </a:xfrm>
          <a:prstGeom prst="rect">
            <a:avLst/>
          </a:prstGeom>
        </p:spPr>
      </p:pic>
      <p:pic>
        <p:nvPicPr>
          <p:cNvPr id="1209902110" name="Immagine 21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532440" y="4008288"/>
            <a:ext cx="271836" cy="25489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dt="1" ftr="0" hdr="0" sldNum="1"/>
  <p:txStyles>
    <p:titleStyle>
      <a:lvl1pPr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+mj-lt"/>
          <a:ea typeface="ＭＳ Ｐゴシック"/>
          <a:cs typeface="ＭＳ Ｐゴシック"/>
        </a:defRPr>
      </a:lvl1pPr>
      <a:lvl2pPr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2pPr>
      <a:lvl3pPr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3pPr>
      <a:lvl4pPr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4pPr>
      <a:lvl5pPr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5pPr>
      <a:lvl6pPr marL="457200"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6pPr>
      <a:lvl7pPr marL="914400"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7pPr>
      <a:lvl8pPr marL="1371600"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8pPr>
      <a:lvl9pPr marL="1828800"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9pPr>
    </p:titleStyle>
    <p:bodyStyle>
      <a:lvl1pPr marL="342900" indent="-342900" algn="l" defTabSz="457200" rtl="0">
        <a:spcBef>
          <a:spcPts val="0"/>
        </a:spcBef>
        <a:spcAft>
          <a:spcPts val="0"/>
        </a:spcAft>
        <a:buFont typeface="Arial"/>
        <a:buChar char="•"/>
        <a:defRPr sz="3200">
          <a:solidFill>
            <a:schemeClr val="tx1"/>
          </a:solidFill>
          <a:latin typeface="+mn-lt"/>
          <a:ea typeface="ＭＳ Ｐゴシック"/>
          <a:cs typeface="ＭＳ Ｐゴシック"/>
        </a:defRPr>
      </a:lvl1pPr>
      <a:lvl2pPr marL="742950" indent="-285750" algn="l" defTabSz="457200" rtl="0">
        <a:spcBef>
          <a:spcPts val="0"/>
        </a:spcBef>
        <a:spcAft>
          <a:spcPts val="0"/>
        </a:spcAft>
        <a:buFont typeface="Arial"/>
        <a:buChar char="–"/>
        <a:defRPr sz="2800">
          <a:solidFill>
            <a:schemeClr val="tx1"/>
          </a:solidFill>
          <a:latin typeface="+mn-lt"/>
          <a:ea typeface="ＭＳ Ｐゴシック"/>
          <a:cs typeface="+mn-cs"/>
        </a:defRPr>
      </a:lvl2pPr>
      <a:lvl3pPr marL="1143000" indent="-228600" algn="l" defTabSz="457200" rtl="0">
        <a:spcBef>
          <a:spcPts val="0"/>
        </a:spcBef>
        <a:spcAft>
          <a:spcPts val="0"/>
        </a:spcAft>
        <a:buFont typeface="Arial"/>
        <a:buChar char="•"/>
        <a:defRPr sz="2400">
          <a:solidFill>
            <a:schemeClr val="tx1"/>
          </a:solidFill>
          <a:latin typeface="+mn-lt"/>
          <a:ea typeface="ＭＳ Ｐゴシック"/>
          <a:cs typeface="+mn-cs"/>
        </a:defRPr>
      </a:lvl3pPr>
      <a:lvl4pPr marL="1600200" indent="-228600" algn="l" defTabSz="457200" rtl="0">
        <a:spcBef>
          <a:spcPts val="0"/>
        </a:spcBef>
        <a:spcAft>
          <a:spcPts val="0"/>
        </a:spcAft>
        <a:buFont typeface="Arial"/>
        <a:buChar char="–"/>
        <a:defRPr sz="2000">
          <a:solidFill>
            <a:schemeClr val="tx1"/>
          </a:solidFill>
          <a:latin typeface="+mn-lt"/>
          <a:ea typeface="ＭＳ Ｐゴシック"/>
          <a:cs typeface="+mn-cs"/>
        </a:defRPr>
      </a:lvl4pPr>
      <a:lvl5pPr marL="2057400" indent="-228600" algn="l" defTabSz="457200" rtl="0">
        <a:spcBef>
          <a:spcPts val="0"/>
        </a:spcBef>
        <a:spcAft>
          <a:spcPts val="0"/>
        </a:spcAft>
        <a:buFont typeface="Arial"/>
        <a:buChar char="»"/>
        <a:defRPr sz="2000">
          <a:solidFill>
            <a:schemeClr val="tx1"/>
          </a:solidFill>
          <a:latin typeface="+mn-lt"/>
          <a:ea typeface="ＭＳ Ｐゴシック"/>
          <a:cs typeface="+mn-cs"/>
        </a:defRPr>
      </a:lvl5pPr>
      <a:lvl6pPr marL="2514600" indent="-228600" algn="l" defTabSz="4572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6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6.png"/><Relationship Id="rId9" Type="http://schemas.openxmlformats.org/officeDocument/2006/relationships/image" Target="../media/image19.png"/><Relationship Id="rId10" Type="http://schemas.openxmlformats.org/officeDocument/2006/relationships/image" Target="../media/image21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6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27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8186457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4000" b="1" i="0" u="none" strike="noStrike" cap="small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ALPHA</a:t>
            </a:r>
            <a:endParaRPr/>
          </a:p>
        </p:txBody>
      </p:sp>
      <p:sp>
        <p:nvSpPr>
          <p:cNvPr id="1357269884" name="Text Placeholder 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Alessio Tommasi</a:t>
            </a:r>
            <a:endParaRPr/>
          </a:p>
        </p:txBody>
      </p:sp>
      <p:sp>
        <p:nvSpPr>
          <p:cNvPr id="848097165" name="Text Placeholder 3"/>
          <p:cNvSpPr>
            <a:spLocks noGrp="1"/>
          </p:cNvSpPr>
          <p:nvPr>
            <p:ph type="body" sz="quarter" idx="17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16091777" name="Text Placeholder 4"/>
          <p:cNvSpPr>
            <a:spLocks noGrp="1"/>
          </p:cNvSpPr>
          <p:nvPr>
            <p:ph type="body" sz="quarter" idx="24"/>
          </p:nvPr>
        </p:nvSpPr>
        <p:spPr bwMode="auto"/>
        <p:txBody>
          <a:bodyPr/>
          <a:lstStyle/>
          <a:p>
            <a:pPr>
              <a:defRPr/>
            </a:pPr>
            <a:r>
              <a:rPr lang="fr-CH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Computer Science</a:t>
            </a:r>
            <a:endParaRPr/>
          </a:p>
        </p:txBody>
      </p:sp>
      <p:sp>
        <p:nvSpPr>
          <p:cNvPr id="1651835637" name="Text Placeholder 5"/>
          <p:cNvSpPr>
            <a:spLocks noGrp="1"/>
          </p:cNvSpPr>
          <p:nvPr>
            <p:ph type="body" sz="quarter" idx="25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81384549" name="Text Placeholder 6"/>
          <p:cNvSpPr>
            <a:spLocks noGrp="1"/>
          </p:cNvSpPr>
          <p:nvPr>
            <p:ph type="body" sz="quarter" idx="26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26382091" name="Text Placeholder 7"/>
          <p:cNvSpPr>
            <a:spLocks noGrp="1"/>
          </p:cNvSpPr>
          <p:nvPr>
            <p:ph type="body" sz="quarter" idx="29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C10936</a:t>
            </a:r>
            <a:endParaRPr/>
          </a:p>
        </p:txBody>
      </p:sp>
      <p:sp>
        <p:nvSpPr>
          <p:cNvPr id="1960737338" name="Text Placeholder 8"/>
          <p:cNvSpPr>
            <a:spLocks noGrp="1"/>
          </p:cNvSpPr>
          <p:nvPr>
            <p:ph type="body" sz="quarter" idx="33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36299246" name="Text Placeholder 9"/>
          <p:cNvSpPr>
            <a:spLocks noGrp="1"/>
          </p:cNvSpPr>
          <p:nvPr>
            <p:ph type="body" sz="quarter" idx="34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Mirko Gelsomini</a:t>
            </a:r>
            <a:endParaRPr/>
          </a:p>
        </p:txBody>
      </p:sp>
      <p:sp>
        <p:nvSpPr>
          <p:cNvPr id="1931926026" name="Text Placeholder 10"/>
          <p:cNvSpPr>
            <a:spLocks noGrp="1"/>
          </p:cNvSpPr>
          <p:nvPr>
            <p:ph type="body" sz="quarter" idx="36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ESAM </a:t>
            </a:r>
            <a:endParaRPr/>
          </a:p>
        </p:txBody>
      </p:sp>
      <p:sp>
        <p:nvSpPr>
          <p:cNvPr id="515887813" name="Text Placeholder 11"/>
          <p:cNvSpPr>
            <a:spLocks noGrp="1"/>
          </p:cNvSpPr>
          <p:nvPr>
            <p:ph type="body" sz="quarter" idx="37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1391981" name="Text Placeholder 12"/>
          <p:cNvSpPr>
            <a:spLocks noGrp="1"/>
          </p:cNvSpPr>
          <p:nvPr>
            <p:ph type="body" sz="quarter" idx="4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1752077" name="Text Placeholder 13"/>
          <p:cNvSpPr>
            <a:spLocks noGrp="1"/>
          </p:cNvSpPr>
          <p:nvPr>
            <p:ph type="body" sz="quarter" idx="4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2025</a:t>
            </a:r>
            <a:endParaRPr/>
          </a:p>
        </p:txBody>
      </p:sp>
      <p:sp>
        <p:nvSpPr>
          <p:cNvPr id="2121677824" name="Text Placeholder 14"/>
          <p:cNvSpPr>
            <a:spLocks noGrp="1"/>
          </p:cNvSpPr>
          <p:nvPr>
            <p:ph type="body" sz="quarter" idx="42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86179674" name="Text Placeholder 15"/>
          <p:cNvSpPr>
            <a:spLocks noGrp="1"/>
          </p:cNvSpPr>
          <p:nvPr>
            <p:ph type="body" sz="quarter" idx="43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Massimo Coluzzi</a:t>
            </a:r>
            <a:endParaRPr/>
          </a:p>
        </p:txBody>
      </p:sp>
      <p:sp>
        <p:nvSpPr>
          <p:cNvPr id="151353603" name="Text Placeholder 16"/>
          <p:cNvSpPr>
            <a:spLocks noGrp="1"/>
          </p:cNvSpPr>
          <p:nvPr>
            <p:ph type="body" sz="quarter" idx="44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08/09/2025</a:t>
            </a:r>
            <a:endParaRPr/>
          </a:p>
        </p:txBody>
      </p:sp>
      <p:sp>
        <p:nvSpPr>
          <p:cNvPr id="1675691852" name="Text Placeholder 17"/>
          <p:cNvSpPr>
            <a:spLocks noGrp="1"/>
          </p:cNvSpPr>
          <p:nvPr>
            <p:ph type="body" sz="quarter" idx="45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78742320" name="Text Placeholder 18"/>
          <p:cNvSpPr>
            <a:spLocks noGrp="1"/>
          </p:cNvSpPr>
          <p:nvPr>
            <p:ph type="body" sz="quarter" idx="46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28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Acquisizione Locale di Parametri con</a:t>
            </a:r>
            <a:endParaRPr lang="it-IT" sz="2800" b="0" i="0" u="none" strike="noStrike" cap="none" spc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it-IT" sz="28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Hardware Avanzato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8036128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39099725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53952" y="5202230"/>
            <a:ext cx="598488" cy="1087429"/>
          </a:xfrm>
          <a:prstGeom prst="rect">
            <a:avLst/>
          </a:prstGeom>
        </p:spPr>
      </p:pic>
      <p:sp>
        <p:nvSpPr>
          <p:cNvPr id="500301583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53172157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53360" y="4065122"/>
            <a:ext cx="3226951" cy="3226951"/>
          </a:xfrm>
          <a:prstGeom prst="rect">
            <a:avLst/>
          </a:prstGeom>
        </p:spPr>
      </p:pic>
      <p:pic>
        <p:nvPicPr>
          <p:cNvPr id="938608786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2096507657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85612" y="5259256"/>
            <a:ext cx="1674405" cy="1030403"/>
          </a:xfrm>
          <a:prstGeom prst="rect">
            <a:avLst/>
          </a:prstGeom>
        </p:spPr>
      </p:pic>
      <p:cxnSp>
        <p:nvCxnSpPr>
          <p:cNvPr id="1835913631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52971702" name=""/>
          <p:cNvCxnSpPr/>
          <p:nvPr/>
        </p:nvCxnSpPr>
        <p:spPr bwMode="auto">
          <a:xfrm rot="0" flipH="0" flipV="1">
            <a:off x="3426713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03293552" name=""/>
          <p:cNvCxnSpPr/>
          <p:nvPr/>
        </p:nvCxnSpPr>
        <p:spPr bwMode="auto">
          <a:xfrm rot="0" flipH="0" flipV="1">
            <a:off x="4710645" y="576179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632445739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207972" y="4192880"/>
            <a:ext cx="4155280" cy="687386"/>
          </a:xfrm>
          <a:prstGeom prst="rect">
            <a:avLst/>
          </a:prstGeom>
        </p:spPr>
      </p:pic>
      <p:sp>
        <p:nvSpPr>
          <p:cNvPr id="1524872262" name=""/>
          <p:cNvSpPr/>
          <p:nvPr/>
        </p:nvSpPr>
        <p:spPr bwMode="auto">
          <a:xfrm rot="0" flipH="0" flipV="0">
            <a:off x="5894812" y="4192880"/>
            <a:ext cx="452437" cy="687386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687547746" name=""/>
          <p:cNvCxnSpPr/>
          <p:nvPr/>
        </p:nvCxnSpPr>
        <p:spPr bwMode="auto">
          <a:xfrm rot="0" flipH="0" flipV="1">
            <a:off x="3327138" y="4833937"/>
            <a:ext cx="2567673" cy="211722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317329336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-114198" y="2183310"/>
            <a:ext cx="2681035" cy="1245689"/>
          </a:xfrm>
          <a:prstGeom prst="rect">
            <a:avLst/>
          </a:prstGeom>
        </p:spPr>
      </p:pic>
      <p:pic>
        <p:nvPicPr>
          <p:cNvPr id="944090515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2774688" y="2384673"/>
            <a:ext cx="1104899" cy="842962"/>
          </a:xfrm>
          <a:prstGeom prst="rect">
            <a:avLst/>
          </a:prstGeom>
        </p:spPr>
      </p:pic>
      <p:pic>
        <p:nvPicPr>
          <p:cNvPr id="1559046152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3953952" y="1535971"/>
            <a:ext cx="4817049" cy="2345350"/>
          </a:xfrm>
          <a:prstGeom prst="rect">
            <a:avLst/>
          </a:prstGeom>
        </p:spPr>
      </p:pic>
      <p:sp>
        <p:nvSpPr>
          <p:cNvPr id="1745132711" name=""/>
          <p:cNvSpPr/>
          <p:nvPr/>
        </p:nvSpPr>
        <p:spPr bwMode="auto">
          <a:xfrm rot="0" flipH="0" flipV="0">
            <a:off x="4261274" y="2916529"/>
            <a:ext cx="4217194" cy="687385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192840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92317673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53952" y="5202230"/>
            <a:ext cx="598488" cy="1087429"/>
          </a:xfrm>
          <a:prstGeom prst="rect">
            <a:avLst/>
          </a:prstGeom>
        </p:spPr>
      </p:pic>
      <p:sp>
        <p:nvSpPr>
          <p:cNvPr id="2127276487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62820003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53360" y="4065122"/>
            <a:ext cx="3226951" cy="3226951"/>
          </a:xfrm>
          <a:prstGeom prst="rect">
            <a:avLst/>
          </a:prstGeom>
        </p:spPr>
      </p:pic>
      <p:pic>
        <p:nvPicPr>
          <p:cNvPr id="1510521040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969325300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85612" y="5259256"/>
            <a:ext cx="1674405" cy="1030403"/>
          </a:xfrm>
          <a:prstGeom prst="rect">
            <a:avLst/>
          </a:prstGeom>
        </p:spPr>
      </p:pic>
      <p:cxnSp>
        <p:nvCxnSpPr>
          <p:cNvPr id="1841290321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30322756" name=""/>
          <p:cNvCxnSpPr/>
          <p:nvPr/>
        </p:nvCxnSpPr>
        <p:spPr bwMode="auto">
          <a:xfrm rot="0" flipH="0" flipV="1">
            <a:off x="3426713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6459685" name=""/>
          <p:cNvCxnSpPr/>
          <p:nvPr/>
        </p:nvCxnSpPr>
        <p:spPr bwMode="auto">
          <a:xfrm rot="0" flipH="0" flipV="1">
            <a:off x="4710645" y="576179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962437767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207972" y="4192880"/>
            <a:ext cx="4155280" cy="687386"/>
          </a:xfrm>
          <a:prstGeom prst="rect">
            <a:avLst/>
          </a:prstGeom>
        </p:spPr>
      </p:pic>
      <p:sp>
        <p:nvSpPr>
          <p:cNvPr id="1600649288" name=""/>
          <p:cNvSpPr/>
          <p:nvPr/>
        </p:nvSpPr>
        <p:spPr bwMode="auto">
          <a:xfrm rot="0" flipH="0" flipV="0">
            <a:off x="5894812" y="4192880"/>
            <a:ext cx="452437" cy="687386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755088599" name=""/>
          <p:cNvCxnSpPr/>
          <p:nvPr/>
        </p:nvCxnSpPr>
        <p:spPr bwMode="auto">
          <a:xfrm rot="0" flipH="0" flipV="1">
            <a:off x="3327138" y="4833937"/>
            <a:ext cx="2567673" cy="211722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405101966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-3901071" y="2207226"/>
            <a:ext cx="2681035" cy="1245689"/>
          </a:xfrm>
          <a:prstGeom prst="rect">
            <a:avLst/>
          </a:prstGeom>
        </p:spPr>
      </p:pic>
      <p:pic>
        <p:nvPicPr>
          <p:cNvPr id="1429793173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-1309840" y="2408590"/>
            <a:ext cx="1104899" cy="842962"/>
          </a:xfrm>
          <a:prstGeom prst="rect">
            <a:avLst/>
          </a:prstGeom>
        </p:spPr>
      </p:pic>
      <p:pic>
        <p:nvPicPr>
          <p:cNvPr id="230178641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167078" y="2183310"/>
            <a:ext cx="2607609" cy="1269606"/>
          </a:xfrm>
          <a:prstGeom prst="rect">
            <a:avLst/>
          </a:prstGeom>
        </p:spPr>
      </p:pic>
      <p:pic>
        <p:nvPicPr>
          <p:cNvPr id="1878065388" name="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3143250" y="702468"/>
            <a:ext cx="5695949" cy="2295524"/>
          </a:xfrm>
          <a:prstGeom prst="rect">
            <a:avLst/>
          </a:prstGeom>
        </p:spPr>
      </p:pic>
      <p:pic>
        <p:nvPicPr>
          <p:cNvPr id="1320461831" name="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4180312" y="3045947"/>
            <a:ext cx="2971800" cy="1019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7835158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80092600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02938" y="4710984"/>
            <a:ext cx="1524140" cy="2769300"/>
          </a:xfrm>
          <a:prstGeom prst="rect">
            <a:avLst/>
          </a:prstGeom>
        </p:spPr>
      </p:pic>
      <p:sp>
        <p:nvSpPr>
          <p:cNvPr id="386362562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90719679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1202500752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69413945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62756540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63378229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61088620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331385479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774071" y="3171508"/>
            <a:ext cx="7474903" cy="1236534"/>
          </a:xfrm>
          <a:prstGeom prst="rect">
            <a:avLst/>
          </a:prstGeom>
        </p:spPr>
      </p:pic>
      <p:sp>
        <p:nvSpPr>
          <p:cNvPr id="1533799714" name=""/>
          <p:cNvSpPr/>
          <p:nvPr/>
        </p:nvSpPr>
        <p:spPr bwMode="auto">
          <a:xfrm rot="0" flipH="0" flipV="0">
            <a:off x="1613310" y="3057703"/>
            <a:ext cx="721533" cy="1561919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74083808" name=""/>
          <p:cNvCxnSpPr/>
          <p:nvPr/>
        </p:nvCxnSpPr>
        <p:spPr bwMode="auto">
          <a:xfrm rot="0" flipH="0" flipV="0">
            <a:off x="1495604" y="4619624"/>
            <a:ext cx="2257184" cy="378825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572849082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-8762608" y="2135355"/>
            <a:ext cx="2607609" cy="1269606"/>
          </a:xfrm>
          <a:prstGeom prst="rect">
            <a:avLst/>
          </a:prstGeom>
        </p:spPr>
      </p:pic>
      <p:pic>
        <p:nvPicPr>
          <p:cNvPr id="894412461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-4812081" y="1877717"/>
            <a:ext cx="2299516" cy="926728"/>
          </a:xfrm>
          <a:prstGeom prst="rect">
            <a:avLst/>
          </a:prstGeom>
        </p:spPr>
      </p:pic>
      <p:pic>
        <p:nvPicPr>
          <p:cNvPr id="363722150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-4374892" y="2851977"/>
            <a:ext cx="1199747" cy="411451"/>
          </a:xfrm>
          <a:prstGeom prst="rect">
            <a:avLst/>
          </a:prstGeom>
        </p:spPr>
      </p:pic>
      <p:sp>
        <p:nvSpPr>
          <p:cNvPr id="910215809" name=""/>
          <p:cNvSpPr/>
          <p:nvPr/>
        </p:nvSpPr>
        <p:spPr bwMode="auto">
          <a:xfrm rot="0" flipH="0" flipV="0">
            <a:off x="774071" y="3057703"/>
            <a:ext cx="721532" cy="1561919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7868389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85000520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02938" y="4949109"/>
            <a:ext cx="1524140" cy="2769300"/>
          </a:xfrm>
          <a:prstGeom prst="rect">
            <a:avLst/>
          </a:prstGeom>
        </p:spPr>
      </p:pic>
      <p:sp>
        <p:nvSpPr>
          <p:cNvPr id="489001199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31186917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425566935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205317520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1174581667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72067921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7608556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909322132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774071" y="3171508"/>
            <a:ext cx="7474903" cy="1236534"/>
          </a:xfrm>
          <a:prstGeom prst="rect">
            <a:avLst/>
          </a:prstGeom>
        </p:spPr>
      </p:pic>
      <p:cxnSp>
        <p:nvCxnSpPr>
          <p:cNvPr id="414955603" name=""/>
          <p:cNvCxnSpPr/>
          <p:nvPr/>
        </p:nvCxnSpPr>
        <p:spPr bwMode="auto">
          <a:xfrm rot="0" flipH="0" flipV="0">
            <a:off x="1495604" y="4619624"/>
            <a:ext cx="2257184" cy="378825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8220507" name=""/>
          <p:cNvSpPr/>
          <p:nvPr/>
        </p:nvSpPr>
        <p:spPr bwMode="auto">
          <a:xfrm rot="0" flipH="0" flipV="0">
            <a:off x="774071" y="3057703"/>
            <a:ext cx="721532" cy="1561919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5984853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0532990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1481193168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6139018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506363386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715693755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327728651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35332828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96984883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702920179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2"/>
          </a:xfrm>
          <a:prstGeom prst="rect">
            <a:avLst/>
          </a:prstGeom>
        </p:spPr>
      </p:pic>
      <p:cxnSp>
        <p:nvCxnSpPr>
          <p:cNvPr id="2089477072" name=""/>
          <p:cNvCxnSpPr/>
          <p:nvPr/>
        </p:nvCxnSpPr>
        <p:spPr bwMode="auto">
          <a:xfrm rot="0" flipH="0" flipV="0">
            <a:off x="727499" y="4555095"/>
            <a:ext cx="3025288" cy="443354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94512612" name=""/>
          <p:cNvSpPr/>
          <p:nvPr/>
        </p:nvSpPr>
        <p:spPr bwMode="auto">
          <a:xfrm rot="0" flipH="0" flipV="0">
            <a:off x="392017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39017990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3549786" y="781785"/>
            <a:ext cx="1927622" cy="3218599"/>
          </a:xfrm>
          <a:prstGeom prst="rect">
            <a:avLst/>
          </a:prstGeom>
        </p:spPr>
      </p:pic>
      <p:pic>
        <p:nvPicPr>
          <p:cNvPr id="1530271099" name=""/>
          <p:cNvPicPr>
            <a:picLocks noChangeAspect="1"/>
          </p:cNvPicPr>
          <p:nvPr/>
        </p:nvPicPr>
        <p:blipFill>
          <a:blip r:embed="rId9"/>
          <a:srcRect l="0" t="0" r="0" b="45968"/>
          <a:stretch/>
        </p:blipFill>
        <p:spPr bwMode="auto">
          <a:xfrm flipH="0" flipV="0">
            <a:off x="6387138" y="830174"/>
            <a:ext cx="1984173" cy="3229741"/>
          </a:xfrm>
          <a:prstGeom prst="rect">
            <a:avLst/>
          </a:prstGeom>
        </p:spPr>
      </p:pic>
      <p:pic>
        <p:nvPicPr>
          <p:cNvPr id="1716049177" name=""/>
          <p:cNvPicPr>
            <a:picLocks noChangeAspect="1"/>
          </p:cNvPicPr>
          <p:nvPr/>
        </p:nvPicPr>
        <p:blipFill>
          <a:blip r:embed="rId9"/>
          <a:srcRect l="0" t="61941" r="0" b="0"/>
          <a:stretch/>
        </p:blipFill>
        <p:spPr bwMode="auto">
          <a:xfrm flipH="0" flipV="0">
            <a:off x="1179952" y="1634316"/>
            <a:ext cx="1494696" cy="17137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9549865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60032352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544425512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95920453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787722755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93882790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207227518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95592749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49782940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821539249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2"/>
          </a:xfrm>
          <a:prstGeom prst="rect">
            <a:avLst/>
          </a:prstGeom>
        </p:spPr>
      </p:pic>
      <p:cxnSp>
        <p:nvCxnSpPr>
          <p:cNvPr id="321578475" name=""/>
          <p:cNvCxnSpPr/>
          <p:nvPr/>
        </p:nvCxnSpPr>
        <p:spPr bwMode="auto">
          <a:xfrm rot="0" flipH="0" flipV="0">
            <a:off x="727499" y="4555095"/>
            <a:ext cx="3025288" cy="443354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40431569" name=""/>
          <p:cNvSpPr/>
          <p:nvPr/>
        </p:nvSpPr>
        <p:spPr bwMode="auto">
          <a:xfrm rot="0" flipH="0" flipV="0">
            <a:off x="392017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29532778" name=""/>
          <p:cNvPicPr>
            <a:picLocks noChangeAspect="1"/>
          </p:cNvPicPr>
          <p:nvPr/>
        </p:nvPicPr>
        <p:blipFill>
          <a:blip r:embed="rId8"/>
          <a:srcRect l="0" t="0" r="0" b="78419"/>
          <a:stretch/>
        </p:blipFill>
        <p:spPr bwMode="auto">
          <a:xfrm flipH="0" flipV="0">
            <a:off x="1587184" y="1432659"/>
            <a:ext cx="5779460" cy="2082541"/>
          </a:xfrm>
          <a:prstGeom prst="rect">
            <a:avLst/>
          </a:prstGeom>
        </p:spPr>
      </p:pic>
      <p:pic>
        <p:nvPicPr>
          <p:cNvPr id="136771905" name=""/>
          <p:cNvPicPr>
            <a:picLocks noChangeAspect="1"/>
          </p:cNvPicPr>
          <p:nvPr/>
        </p:nvPicPr>
        <p:blipFill>
          <a:blip r:embed="rId9"/>
          <a:srcRect l="0" t="0" r="0" b="45968"/>
          <a:stretch/>
        </p:blipFill>
        <p:spPr bwMode="auto">
          <a:xfrm flipH="0" flipV="0">
            <a:off x="10374938" y="1768708"/>
            <a:ext cx="1984173" cy="3229741"/>
          </a:xfrm>
          <a:prstGeom prst="rect">
            <a:avLst/>
          </a:prstGeom>
        </p:spPr>
      </p:pic>
      <p:pic>
        <p:nvPicPr>
          <p:cNvPr id="130144184" name=""/>
          <p:cNvPicPr>
            <a:picLocks noChangeAspect="1"/>
          </p:cNvPicPr>
          <p:nvPr/>
        </p:nvPicPr>
        <p:blipFill>
          <a:blip r:embed="rId9"/>
          <a:srcRect l="0" t="61941" r="0" b="0"/>
          <a:stretch/>
        </p:blipFill>
        <p:spPr bwMode="auto">
          <a:xfrm flipH="0" flipV="0">
            <a:off x="-3820672" y="1984543"/>
            <a:ext cx="1494696" cy="1713718"/>
          </a:xfrm>
          <a:prstGeom prst="rect">
            <a:avLst/>
          </a:prstGeom>
        </p:spPr>
      </p:pic>
      <p:sp>
        <p:nvSpPr>
          <p:cNvPr id="1180063116" name=""/>
          <p:cNvSpPr/>
          <p:nvPr/>
        </p:nvSpPr>
        <p:spPr bwMode="auto">
          <a:xfrm rot="0" flipH="0" flipV="0">
            <a:off x="3719416" y="2270389"/>
            <a:ext cx="1679166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93290756" name=""/>
          <p:cNvCxnSpPr/>
          <p:nvPr/>
        </p:nvCxnSpPr>
        <p:spPr bwMode="auto">
          <a:xfrm flipH="1" flipV="1">
            <a:off x="5118124" y="3211428"/>
            <a:ext cx="560916" cy="973666"/>
          </a:xfrm>
          <a:prstGeom prst="line">
            <a:avLst/>
          </a:prstGeom>
          <a:ln w="38099" cap="flat" cmpd="sng" algn="ctr">
            <a:solidFill>
              <a:srgbClr val="E55454"/>
            </a:solidFill>
            <a:prstDash val="soli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3444782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69608758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1678031613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41897181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1170772257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63128379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130940915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20332449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292058117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320516831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2"/>
          </a:xfrm>
          <a:prstGeom prst="rect">
            <a:avLst/>
          </a:prstGeom>
        </p:spPr>
      </p:pic>
      <p:cxnSp>
        <p:nvCxnSpPr>
          <p:cNvPr id="567500345" name=""/>
          <p:cNvCxnSpPr/>
          <p:nvPr/>
        </p:nvCxnSpPr>
        <p:spPr bwMode="auto">
          <a:xfrm rot="0" flipH="0" flipV="0">
            <a:off x="727499" y="4555095"/>
            <a:ext cx="3025288" cy="443354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58329409" name=""/>
          <p:cNvSpPr/>
          <p:nvPr/>
        </p:nvSpPr>
        <p:spPr bwMode="auto">
          <a:xfrm rot="0" flipH="0" flipV="0">
            <a:off x="392017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77808930" name=""/>
          <p:cNvPicPr>
            <a:picLocks noChangeAspect="1"/>
          </p:cNvPicPr>
          <p:nvPr/>
        </p:nvPicPr>
        <p:blipFill>
          <a:blip r:embed="rId8"/>
          <a:srcRect l="0" t="0" r="0" b="78419"/>
          <a:stretch/>
        </p:blipFill>
        <p:spPr bwMode="auto">
          <a:xfrm flipH="0" flipV="0">
            <a:off x="1587184" y="1432659"/>
            <a:ext cx="5779460" cy="2082541"/>
          </a:xfrm>
          <a:prstGeom prst="rect">
            <a:avLst/>
          </a:prstGeom>
        </p:spPr>
      </p:pic>
      <p:pic>
        <p:nvPicPr>
          <p:cNvPr id="1977818567" name=""/>
          <p:cNvPicPr>
            <a:picLocks noChangeAspect="1"/>
          </p:cNvPicPr>
          <p:nvPr/>
        </p:nvPicPr>
        <p:blipFill>
          <a:blip r:embed="rId9"/>
          <a:srcRect l="0" t="0" r="0" b="45968"/>
          <a:stretch/>
        </p:blipFill>
        <p:spPr bwMode="auto">
          <a:xfrm flipH="0" flipV="0">
            <a:off x="10374938" y="1768708"/>
            <a:ext cx="1984173" cy="3229741"/>
          </a:xfrm>
          <a:prstGeom prst="rect">
            <a:avLst/>
          </a:prstGeom>
        </p:spPr>
      </p:pic>
      <p:pic>
        <p:nvPicPr>
          <p:cNvPr id="1451573953" name=""/>
          <p:cNvPicPr>
            <a:picLocks noChangeAspect="1"/>
          </p:cNvPicPr>
          <p:nvPr/>
        </p:nvPicPr>
        <p:blipFill>
          <a:blip r:embed="rId9"/>
          <a:srcRect l="0" t="61941" r="0" b="0"/>
          <a:stretch/>
        </p:blipFill>
        <p:spPr bwMode="auto">
          <a:xfrm flipH="0" flipV="0">
            <a:off x="-3820672" y="1984543"/>
            <a:ext cx="1494696" cy="1713718"/>
          </a:xfrm>
          <a:prstGeom prst="rect">
            <a:avLst/>
          </a:prstGeom>
        </p:spPr>
      </p:pic>
      <p:sp>
        <p:nvSpPr>
          <p:cNvPr id="1404260922" name=""/>
          <p:cNvSpPr/>
          <p:nvPr/>
        </p:nvSpPr>
        <p:spPr bwMode="auto">
          <a:xfrm rot="0" flipH="0" flipV="0">
            <a:off x="1867333" y="2270389"/>
            <a:ext cx="1679166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4992953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46733692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664248190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33058484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1240157156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4763899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801444892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21315915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08084200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002125984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2"/>
          </a:xfrm>
          <a:prstGeom prst="rect">
            <a:avLst/>
          </a:prstGeom>
        </p:spPr>
      </p:pic>
      <p:cxnSp>
        <p:nvCxnSpPr>
          <p:cNvPr id="566665396" name=""/>
          <p:cNvCxnSpPr/>
          <p:nvPr/>
        </p:nvCxnSpPr>
        <p:spPr bwMode="auto">
          <a:xfrm rot="0" flipH="0" flipV="0">
            <a:off x="727499" y="4555095"/>
            <a:ext cx="3025288" cy="443354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76465646" name=""/>
          <p:cNvSpPr/>
          <p:nvPr/>
        </p:nvSpPr>
        <p:spPr bwMode="auto">
          <a:xfrm rot="0" flipH="0" flipV="0">
            <a:off x="392017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45403122" name=""/>
          <p:cNvPicPr>
            <a:picLocks noChangeAspect="1"/>
          </p:cNvPicPr>
          <p:nvPr/>
        </p:nvPicPr>
        <p:blipFill>
          <a:blip r:embed="rId8"/>
          <a:srcRect l="0" t="0" r="0" b="78419"/>
          <a:stretch/>
        </p:blipFill>
        <p:spPr bwMode="auto">
          <a:xfrm flipH="0" flipV="0">
            <a:off x="1587184" y="1432659"/>
            <a:ext cx="5779460" cy="2082541"/>
          </a:xfrm>
          <a:prstGeom prst="rect">
            <a:avLst/>
          </a:prstGeom>
        </p:spPr>
      </p:pic>
      <p:pic>
        <p:nvPicPr>
          <p:cNvPr id="1721955626" name=""/>
          <p:cNvPicPr>
            <a:picLocks noChangeAspect="1"/>
          </p:cNvPicPr>
          <p:nvPr/>
        </p:nvPicPr>
        <p:blipFill>
          <a:blip r:embed="rId9"/>
          <a:srcRect l="0" t="0" r="0" b="45968"/>
          <a:stretch/>
        </p:blipFill>
        <p:spPr bwMode="auto">
          <a:xfrm flipH="0" flipV="0">
            <a:off x="10374938" y="1768708"/>
            <a:ext cx="1984173" cy="3229741"/>
          </a:xfrm>
          <a:prstGeom prst="rect">
            <a:avLst/>
          </a:prstGeom>
        </p:spPr>
      </p:pic>
      <p:pic>
        <p:nvPicPr>
          <p:cNvPr id="214268384" name=""/>
          <p:cNvPicPr>
            <a:picLocks noChangeAspect="1"/>
          </p:cNvPicPr>
          <p:nvPr/>
        </p:nvPicPr>
        <p:blipFill>
          <a:blip r:embed="rId9"/>
          <a:srcRect l="0" t="61941" r="0" b="0"/>
          <a:stretch/>
        </p:blipFill>
        <p:spPr bwMode="auto">
          <a:xfrm flipH="0" flipV="0">
            <a:off x="-3820672" y="1984543"/>
            <a:ext cx="1494696" cy="1713718"/>
          </a:xfrm>
          <a:prstGeom prst="rect">
            <a:avLst/>
          </a:prstGeom>
        </p:spPr>
      </p:pic>
      <p:sp>
        <p:nvSpPr>
          <p:cNvPr id="2142060255" name=""/>
          <p:cNvSpPr/>
          <p:nvPr/>
        </p:nvSpPr>
        <p:spPr bwMode="auto">
          <a:xfrm rot="0" flipH="0" flipV="0">
            <a:off x="5412750" y="2270389"/>
            <a:ext cx="1679166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9927268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Stress Test</a:t>
            </a:r>
            <a:endParaRPr/>
          </a:p>
        </p:txBody>
      </p:sp>
      <p:pic>
        <p:nvPicPr>
          <p:cNvPr id="23133302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1150620838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98025426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2027930662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41227263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1911331411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29238853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67951923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3710474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2"/>
          </a:xfrm>
          <a:prstGeom prst="rect">
            <a:avLst/>
          </a:prstGeom>
        </p:spPr>
      </p:pic>
      <p:cxnSp>
        <p:nvCxnSpPr>
          <p:cNvPr id="1618422717" name=""/>
          <p:cNvCxnSpPr/>
          <p:nvPr/>
        </p:nvCxnSpPr>
        <p:spPr bwMode="auto">
          <a:xfrm rot="0" flipH="0" flipV="0">
            <a:off x="727499" y="4555095"/>
            <a:ext cx="3025288" cy="443354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71520699" name=""/>
          <p:cNvSpPr/>
          <p:nvPr/>
        </p:nvSpPr>
        <p:spPr bwMode="auto">
          <a:xfrm rot="0" flipH="0" flipV="0">
            <a:off x="392017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9879846" name=""/>
          <p:cNvPicPr>
            <a:picLocks noChangeAspect="1"/>
          </p:cNvPicPr>
          <p:nvPr/>
        </p:nvPicPr>
        <p:blipFill>
          <a:blip r:embed="rId8"/>
          <a:srcRect l="0" t="0" r="0" b="45968"/>
          <a:stretch/>
        </p:blipFill>
        <p:spPr bwMode="auto">
          <a:xfrm flipH="0" flipV="0">
            <a:off x="10374938" y="1768708"/>
            <a:ext cx="1984173" cy="3229741"/>
          </a:xfrm>
          <a:prstGeom prst="rect">
            <a:avLst/>
          </a:prstGeom>
        </p:spPr>
      </p:pic>
      <p:pic>
        <p:nvPicPr>
          <p:cNvPr id="844241570" name=""/>
          <p:cNvPicPr>
            <a:picLocks noChangeAspect="1"/>
          </p:cNvPicPr>
          <p:nvPr/>
        </p:nvPicPr>
        <p:blipFill>
          <a:blip r:embed="rId8"/>
          <a:srcRect l="0" t="61941" r="0" b="0"/>
          <a:stretch/>
        </p:blipFill>
        <p:spPr bwMode="auto">
          <a:xfrm flipH="0" flipV="0">
            <a:off x="-3820672" y="1984543"/>
            <a:ext cx="1494696" cy="1713718"/>
          </a:xfrm>
          <a:prstGeom prst="rect">
            <a:avLst/>
          </a:prstGeom>
        </p:spPr>
      </p:pic>
      <p:pic>
        <p:nvPicPr>
          <p:cNvPr id="1664653631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5238985" y="1356260"/>
            <a:ext cx="3248024" cy="2771775"/>
          </a:xfrm>
          <a:prstGeom prst="rect">
            <a:avLst/>
          </a:prstGeom>
        </p:spPr>
      </p:pic>
      <p:sp>
        <p:nvSpPr>
          <p:cNvPr id="809585371" name=""/>
          <p:cNvSpPr/>
          <p:nvPr/>
        </p:nvSpPr>
        <p:spPr bwMode="auto">
          <a:xfrm rot="0" flipH="0" flipV="0">
            <a:off x="5238985" y="3383579"/>
            <a:ext cx="1975439" cy="744455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77504333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1033100" y="1864178"/>
            <a:ext cx="2790824" cy="14096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1476355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91976802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02938" y="4949109"/>
            <a:ext cx="1524140" cy="2769300"/>
          </a:xfrm>
          <a:prstGeom prst="rect">
            <a:avLst/>
          </a:prstGeom>
        </p:spPr>
      </p:pic>
      <p:sp>
        <p:nvSpPr>
          <p:cNvPr id="2010325045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02644944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1713502943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29761725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2112375399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01185005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73894745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019105097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774071" y="3171508"/>
            <a:ext cx="7474903" cy="1236534"/>
          </a:xfrm>
          <a:prstGeom prst="rect">
            <a:avLst/>
          </a:prstGeom>
        </p:spPr>
      </p:pic>
      <p:cxnSp>
        <p:nvCxnSpPr>
          <p:cNvPr id="1523418432" name=""/>
          <p:cNvCxnSpPr>
            <a:stCxn id="1862768857" idx="2"/>
          </p:cNvCxnSpPr>
          <p:nvPr/>
        </p:nvCxnSpPr>
        <p:spPr bwMode="auto">
          <a:xfrm rot="5399977" flipH="0" flipV="1">
            <a:off x="2651274" y="3896936"/>
            <a:ext cx="378826" cy="1824200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62768857" name=""/>
          <p:cNvSpPr/>
          <p:nvPr/>
        </p:nvSpPr>
        <p:spPr bwMode="auto">
          <a:xfrm rot="0" flipH="0" flipV="0">
            <a:off x="1567821" y="3057703"/>
            <a:ext cx="721532" cy="1561919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3489474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72390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sp>
        <p:nvSpPr>
          <p:cNvPr id="476097074" name="Content Placeholder 2"/>
          <p:cNvSpPr>
            <a:spLocks noGrp="1"/>
          </p:cNvSpPr>
          <p:nvPr>
            <p:ph sz="quarter" idx="17"/>
          </p:nvPr>
        </p:nvSpPr>
        <p:spPr bwMode="auto">
          <a:xfrm>
            <a:off x="143985" y="1477298"/>
            <a:ext cx="7848871" cy="4752527"/>
          </a:xfrm>
        </p:spPr>
        <p:txBody>
          <a:bodyPr/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Arial"/>
              </a:rPr>
              <a:t>Introduction</a:t>
            </a: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1600">
              <a:solidFill>
                <a:srgbClr val="000000"/>
              </a:solidFill>
              <a:latin typeface="Arial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Hardware</a:t>
            </a: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1600">
              <a:solidFill>
                <a:srgbClr val="000000"/>
              </a:solidFill>
              <a:latin typeface="Arial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Software</a:t>
            </a: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1600">
              <a:solidFill>
                <a:srgbClr val="000000"/>
              </a:solidFill>
              <a:latin typeface="Arial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Arial"/>
              </a:rPr>
              <a:t>Conclusions and future work</a:t>
            </a: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1600"/>
              <a:t>Demo</a:t>
            </a: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1600">
              <a:solidFill>
                <a:srgbClr val="000000"/>
              </a:solidFill>
              <a:latin typeface="Arial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Arial"/>
              </a:rPr>
              <a:t>Questions</a:t>
            </a:r>
            <a:endParaRPr lang="en-US"/>
          </a:p>
        </p:txBody>
      </p:sp>
      <p:pic>
        <p:nvPicPr>
          <p:cNvPr id="157536905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53952" y="5202230"/>
            <a:ext cx="598488" cy="1087429"/>
          </a:xfrm>
          <a:prstGeom prst="rect">
            <a:avLst/>
          </a:prstGeom>
        </p:spPr>
      </p:pic>
      <p:sp>
        <p:nvSpPr>
          <p:cNvPr id="358325737" name=""/>
          <p:cNvSpPr txBox="1"/>
          <p:nvPr/>
        </p:nvSpPr>
        <p:spPr bwMode="auto">
          <a:xfrm rot="0" flipH="0" flipV="0">
            <a:off x="3350682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74198555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153985" y="4796227"/>
            <a:ext cx="1586530" cy="1586530"/>
          </a:xfrm>
          <a:prstGeom prst="rect">
            <a:avLst/>
          </a:prstGeom>
        </p:spPr>
      </p:pic>
      <p:pic>
        <p:nvPicPr>
          <p:cNvPr id="205370317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810426" y="5243369"/>
            <a:ext cx="1036856" cy="1036856"/>
          </a:xfrm>
          <a:prstGeom prst="rect">
            <a:avLst/>
          </a:prstGeom>
        </p:spPr>
      </p:pic>
      <p:pic>
        <p:nvPicPr>
          <p:cNvPr id="422585856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85612" y="5259256"/>
            <a:ext cx="1674405" cy="1030403"/>
          </a:xfrm>
          <a:prstGeom prst="rect">
            <a:avLst/>
          </a:prstGeom>
        </p:spPr>
      </p:pic>
      <p:cxnSp>
        <p:nvCxnSpPr>
          <p:cNvPr id="2106770349" name=""/>
          <p:cNvCxnSpPr>
            <a:stCxn id="2053703178" idx="3"/>
          </p:cNvCxnSpPr>
          <p:nvPr/>
        </p:nvCxnSpPr>
        <p:spPr bwMode="auto">
          <a:xfrm rot="0" flipH="0" flipV="1">
            <a:off x="1847283" y="5759982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41156573" name=""/>
          <p:cNvCxnSpPr/>
          <p:nvPr/>
        </p:nvCxnSpPr>
        <p:spPr bwMode="auto">
          <a:xfrm rot="0" flipH="0" flipV="1">
            <a:off x="3350682" y="574594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98660244" name=""/>
          <p:cNvCxnSpPr/>
          <p:nvPr/>
        </p:nvCxnSpPr>
        <p:spPr bwMode="auto">
          <a:xfrm rot="0" flipH="0" flipV="1">
            <a:off x="4710645" y="576179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05335745" name=""/>
          <p:cNvSpPr/>
          <p:nvPr/>
        </p:nvSpPr>
        <p:spPr bwMode="auto">
          <a:xfrm rot="0" flipH="0" flipV="0">
            <a:off x="9297374" y="1857373"/>
            <a:ext cx="7630106" cy="2867024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671802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27040125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934693041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96336361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516086389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65000093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42697703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31712615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75344319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704660993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2"/>
          </a:xfrm>
          <a:prstGeom prst="rect">
            <a:avLst/>
          </a:prstGeom>
        </p:spPr>
      </p:pic>
      <p:cxnSp>
        <p:nvCxnSpPr>
          <p:cNvPr id="1529257858" name=""/>
          <p:cNvCxnSpPr>
            <a:stCxn id="2089515003" idx="2"/>
          </p:cNvCxnSpPr>
          <p:nvPr/>
        </p:nvCxnSpPr>
        <p:spPr bwMode="auto">
          <a:xfrm rot="5399977" flipH="0" flipV="1">
            <a:off x="2264383" y="3510045"/>
            <a:ext cx="235949" cy="2740859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089515003" name=""/>
          <p:cNvSpPr/>
          <p:nvPr/>
        </p:nvSpPr>
        <p:spPr bwMode="auto">
          <a:xfrm rot="0" flipH="0" flipV="0">
            <a:off x="815350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52859400" name=""/>
          <p:cNvPicPr>
            <a:picLocks noChangeAspect="1"/>
          </p:cNvPicPr>
          <p:nvPr/>
        </p:nvPicPr>
        <p:blipFill>
          <a:blip r:embed="rId8"/>
          <a:srcRect l="0" t="0" r="0" b="45968"/>
          <a:stretch/>
        </p:blipFill>
        <p:spPr bwMode="auto">
          <a:xfrm flipH="0" flipV="0">
            <a:off x="10374938" y="1768708"/>
            <a:ext cx="1984173" cy="3229741"/>
          </a:xfrm>
          <a:prstGeom prst="rect">
            <a:avLst/>
          </a:prstGeom>
        </p:spPr>
      </p:pic>
      <p:pic>
        <p:nvPicPr>
          <p:cNvPr id="1934930565" name=""/>
          <p:cNvPicPr>
            <a:picLocks noChangeAspect="1"/>
          </p:cNvPicPr>
          <p:nvPr/>
        </p:nvPicPr>
        <p:blipFill>
          <a:blip r:embed="rId8"/>
          <a:srcRect l="0" t="61941" r="0" b="0"/>
          <a:stretch/>
        </p:blipFill>
        <p:spPr bwMode="auto">
          <a:xfrm flipH="0" flipV="0">
            <a:off x="-3820672" y="1984543"/>
            <a:ext cx="1494696" cy="1713718"/>
          </a:xfrm>
          <a:prstGeom prst="rect">
            <a:avLst/>
          </a:prstGeom>
        </p:spPr>
      </p:pic>
      <p:pic>
        <p:nvPicPr>
          <p:cNvPr id="132006129" name=""/>
          <p:cNvPicPr>
            <a:picLocks noChangeAspect="1"/>
          </p:cNvPicPr>
          <p:nvPr/>
        </p:nvPicPr>
        <p:blipFill>
          <a:blip r:embed="rId9"/>
          <a:srcRect l="1476" t="-25557" r="-1475" b="25557"/>
          <a:stretch/>
        </p:blipFill>
        <p:spPr bwMode="auto">
          <a:xfrm flipH="0" flipV="0">
            <a:off x="511278" y="931267"/>
            <a:ext cx="4112481" cy="29374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7381012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72175344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52048322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97567918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1506765107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57115909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1701943031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82912476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79738782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99153262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2"/>
          </a:xfrm>
          <a:prstGeom prst="rect">
            <a:avLst/>
          </a:prstGeom>
        </p:spPr>
      </p:pic>
      <p:cxnSp>
        <p:nvCxnSpPr>
          <p:cNvPr id="212766127" name=""/>
          <p:cNvCxnSpPr>
            <a:stCxn id="1431848151" idx="2"/>
          </p:cNvCxnSpPr>
          <p:nvPr/>
        </p:nvCxnSpPr>
        <p:spPr bwMode="auto">
          <a:xfrm rot="5399977" flipH="0" flipV="1">
            <a:off x="2264383" y="3510045"/>
            <a:ext cx="235949" cy="2740859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31848151" name=""/>
          <p:cNvSpPr/>
          <p:nvPr/>
        </p:nvSpPr>
        <p:spPr bwMode="auto">
          <a:xfrm rot="0" flipH="0" flipV="0">
            <a:off x="815350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1559764" name=""/>
          <p:cNvPicPr>
            <a:picLocks noChangeAspect="1"/>
          </p:cNvPicPr>
          <p:nvPr/>
        </p:nvPicPr>
        <p:blipFill>
          <a:blip r:embed="rId8"/>
          <a:srcRect l="0" t="0" r="0" b="45968"/>
          <a:stretch/>
        </p:blipFill>
        <p:spPr bwMode="auto">
          <a:xfrm flipH="0" flipV="0">
            <a:off x="10374938" y="1768708"/>
            <a:ext cx="1984173" cy="3229741"/>
          </a:xfrm>
          <a:prstGeom prst="rect">
            <a:avLst/>
          </a:prstGeom>
        </p:spPr>
      </p:pic>
      <p:pic>
        <p:nvPicPr>
          <p:cNvPr id="226238175" name=""/>
          <p:cNvPicPr>
            <a:picLocks noChangeAspect="1"/>
          </p:cNvPicPr>
          <p:nvPr/>
        </p:nvPicPr>
        <p:blipFill>
          <a:blip r:embed="rId8"/>
          <a:srcRect l="0" t="61941" r="0" b="0"/>
          <a:stretch/>
        </p:blipFill>
        <p:spPr bwMode="auto">
          <a:xfrm flipH="0" flipV="0">
            <a:off x="-3820672" y="1984543"/>
            <a:ext cx="1494696" cy="1713718"/>
          </a:xfrm>
          <a:prstGeom prst="rect">
            <a:avLst/>
          </a:prstGeom>
        </p:spPr>
      </p:pic>
      <p:pic>
        <p:nvPicPr>
          <p:cNvPr id="599921253" name=""/>
          <p:cNvPicPr>
            <a:picLocks noChangeAspect="1"/>
          </p:cNvPicPr>
          <p:nvPr/>
        </p:nvPicPr>
        <p:blipFill>
          <a:blip r:embed="rId9"/>
          <a:srcRect l="1476" t="-25557" r="-1475" b="25557"/>
          <a:stretch/>
        </p:blipFill>
        <p:spPr bwMode="auto">
          <a:xfrm flipH="0" flipV="0">
            <a:off x="511278" y="931267"/>
            <a:ext cx="4112481" cy="2937486"/>
          </a:xfrm>
          <a:prstGeom prst="rect">
            <a:avLst/>
          </a:prstGeom>
        </p:spPr>
      </p:pic>
      <p:sp>
        <p:nvSpPr>
          <p:cNvPr id="1265466912" name=""/>
          <p:cNvSpPr/>
          <p:nvPr/>
        </p:nvSpPr>
        <p:spPr bwMode="auto">
          <a:xfrm rot="0" flipH="0" flipV="0">
            <a:off x="1973167" y="2137833"/>
            <a:ext cx="917165" cy="402166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4902114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98147090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1178036869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36454261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1975150664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2077986060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1288010618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80102554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31750323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363381992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2"/>
          </a:xfrm>
          <a:prstGeom prst="rect">
            <a:avLst/>
          </a:prstGeom>
        </p:spPr>
      </p:pic>
      <p:cxnSp>
        <p:nvCxnSpPr>
          <p:cNvPr id="1297831939" name=""/>
          <p:cNvCxnSpPr>
            <a:stCxn id="320139382" idx="2"/>
          </p:cNvCxnSpPr>
          <p:nvPr/>
        </p:nvCxnSpPr>
        <p:spPr bwMode="auto">
          <a:xfrm rot="5399977" flipH="0" flipV="1">
            <a:off x="2264383" y="3510045"/>
            <a:ext cx="235949" cy="2740859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20139382" name=""/>
          <p:cNvSpPr/>
          <p:nvPr/>
        </p:nvSpPr>
        <p:spPr bwMode="auto">
          <a:xfrm rot="0" flipH="0" flipV="0">
            <a:off x="815350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55156893" name=""/>
          <p:cNvPicPr>
            <a:picLocks noChangeAspect="1"/>
          </p:cNvPicPr>
          <p:nvPr/>
        </p:nvPicPr>
        <p:blipFill>
          <a:blip r:embed="rId8"/>
          <a:srcRect l="0" t="0" r="0" b="45968"/>
          <a:stretch/>
        </p:blipFill>
        <p:spPr bwMode="auto">
          <a:xfrm flipH="0" flipV="0">
            <a:off x="10374938" y="1768708"/>
            <a:ext cx="1984173" cy="3229741"/>
          </a:xfrm>
          <a:prstGeom prst="rect">
            <a:avLst/>
          </a:prstGeom>
        </p:spPr>
      </p:pic>
      <p:pic>
        <p:nvPicPr>
          <p:cNvPr id="692206142" name=""/>
          <p:cNvPicPr>
            <a:picLocks noChangeAspect="1"/>
          </p:cNvPicPr>
          <p:nvPr/>
        </p:nvPicPr>
        <p:blipFill>
          <a:blip r:embed="rId8"/>
          <a:srcRect l="0" t="61941" r="0" b="0"/>
          <a:stretch/>
        </p:blipFill>
        <p:spPr bwMode="auto">
          <a:xfrm flipH="0" flipV="0">
            <a:off x="-3820672" y="1984543"/>
            <a:ext cx="1494696" cy="1713718"/>
          </a:xfrm>
          <a:prstGeom prst="rect">
            <a:avLst/>
          </a:prstGeom>
        </p:spPr>
      </p:pic>
      <p:pic>
        <p:nvPicPr>
          <p:cNvPr id="261613270" name=""/>
          <p:cNvPicPr>
            <a:picLocks noChangeAspect="1"/>
          </p:cNvPicPr>
          <p:nvPr/>
        </p:nvPicPr>
        <p:blipFill>
          <a:blip r:embed="rId9"/>
          <a:srcRect l="1476" t="-25557" r="-1475" b="25557"/>
          <a:stretch/>
        </p:blipFill>
        <p:spPr bwMode="auto">
          <a:xfrm flipH="0" flipV="0">
            <a:off x="511278" y="931267"/>
            <a:ext cx="4112481" cy="2937486"/>
          </a:xfrm>
          <a:prstGeom prst="rect">
            <a:avLst/>
          </a:prstGeom>
        </p:spPr>
      </p:pic>
      <p:sp>
        <p:nvSpPr>
          <p:cNvPr id="578758113" name=""/>
          <p:cNvSpPr/>
          <p:nvPr/>
        </p:nvSpPr>
        <p:spPr bwMode="auto">
          <a:xfrm rot="0" flipH="0" flipV="0">
            <a:off x="3059666" y="2508249"/>
            <a:ext cx="411924" cy="402166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7299106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45791019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1332812739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63585494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906462078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73151608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1014969992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34676920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81680889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131401310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2"/>
          </a:xfrm>
          <a:prstGeom prst="rect">
            <a:avLst/>
          </a:prstGeom>
        </p:spPr>
      </p:pic>
      <p:cxnSp>
        <p:nvCxnSpPr>
          <p:cNvPr id="1223774092" name=""/>
          <p:cNvCxnSpPr>
            <a:stCxn id="233784089" idx="2"/>
          </p:cNvCxnSpPr>
          <p:nvPr/>
        </p:nvCxnSpPr>
        <p:spPr bwMode="auto">
          <a:xfrm rot="5399977" flipH="0" flipV="1">
            <a:off x="2264383" y="3510045"/>
            <a:ext cx="235949" cy="2740859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3784089" name=""/>
          <p:cNvSpPr/>
          <p:nvPr/>
        </p:nvSpPr>
        <p:spPr bwMode="auto">
          <a:xfrm rot="0" flipH="0" flipV="0">
            <a:off x="815350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2096139" name=""/>
          <p:cNvPicPr>
            <a:picLocks noChangeAspect="1"/>
          </p:cNvPicPr>
          <p:nvPr/>
        </p:nvPicPr>
        <p:blipFill>
          <a:blip r:embed="rId8"/>
          <a:srcRect l="0" t="0" r="0" b="45968"/>
          <a:stretch/>
        </p:blipFill>
        <p:spPr bwMode="auto">
          <a:xfrm flipH="0" flipV="0">
            <a:off x="10374938" y="1768708"/>
            <a:ext cx="1984173" cy="3229741"/>
          </a:xfrm>
          <a:prstGeom prst="rect">
            <a:avLst/>
          </a:prstGeom>
        </p:spPr>
      </p:pic>
      <p:pic>
        <p:nvPicPr>
          <p:cNvPr id="1599982690" name=""/>
          <p:cNvPicPr>
            <a:picLocks noChangeAspect="1"/>
          </p:cNvPicPr>
          <p:nvPr/>
        </p:nvPicPr>
        <p:blipFill>
          <a:blip r:embed="rId8"/>
          <a:srcRect l="0" t="61941" r="0" b="0"/>
          <a:stretch/>
        </p:blipFill>
        <p:spPr bwMode="auto">
          <a:xfrm flipH="0" flipV="0">
            <a:off x="-3820672" y="1984543"/>
            <a:ext cx="1494696" cy="1713718"/>
          </a:xfrm>
          <a:prstGeom prst="rect">
            <a:avLst/>
          </a:prstGeom>
        </p:spPr>
      </p:pic>
      <p:pic>
        <p:nvPicPr>
          <p:cNvPr id="1368397629" name=""/>
          <p:cNvPicPr>
            <a:picLocks noChangeAspect="1"/>
          </p:cNvPicPr>
          <p:nvPr/>
        </p:nvPicPr>
        <p:blipFill>
          <a:blip r:embed="rId9"/>
          <a:srcRect l="1476" t="-25557" r="-1475" b="25557"/>
          <a:stretch/>
        </p:blipFill>
        <p:spPr bwMode="auto">
          <a:xfrm flipH="0" flipV="0">
            <a:off x="511278" y="931267"/>
            <a:ext cx="4112481" cy="2937486"/>
          </a:xfrm>
          <a:prstGeom prst="rect">
            <a:avLst/>
          </a:prstGeom>
        </p:spPr>
      </p:pic>
      <p:sp>
        <p:nvSpPr>
          <p:cNvPr id="578783451" name=""/>
          <p:cNvSpPr/>
          <p:nvPr/>
        </p:nvSpPr>
        <p:spPr bwMode="auto">
          <a:xfrm rot="0" flipH="0" flipV="0">
            <a:off x="3059666" y="2508249"/>
            <a:ext cx="411924" cy="402166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36421785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4601969" y="919131"/>
            <a:ext cx="3845254" cy="40197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0690544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83440079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1359233281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19793631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2065133154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623177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248790895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67178546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40464281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971177689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2"/>
          </a:xfrm>
          <a:prstGeom prst="rect">
            <a:avLst/>
          </a:prstGeom>
        </p:spPr>
      </p:pic>
      <p:cxnSp>
        <p:nvCxnSpPr>
          <p:cNvPr id="1375467377" name=""/>
          <p:cNvCxnSpPr>
            <a:stCxn id="997068930" idx="2"/>
          </p:cNvCxnSpPr>
          <p:nvPr/>
        </p:nvCxnSpPr>
        <p:spPr bwMode="auto">
          <a:xfrm rot="5399977" flipH="0" flipV="1">
            <a:off x="2264383" y="3510045"/>
            <a:ext cx="235949" cy="2740859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97068930" name=""/>
          <p:cNvSpPr/>
          <p:nvPr/>
        </p:nvSpPr>
        <p:spPr bwMode="auto">
          <a:xfrm rot="0" flipH="0" flipV="0">
            <a:off x="815350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89039890" name=""/>
          <p:cNvPicPr>
            <a:picLocks noChangeAspect="1"/>
          </p:cNvPicPr>
          <p:nvPr/>
        </p:nvPicPr>
        <p:blipFill>
          <a:blip r:embed="rId8"/>
          <a:srcRect l="0" t="0" r="0" b="45968"/>
          <a:stretch/>
        </p:blipFill>
        <p:spPr bwMode="auto">
          <a:xfrm flipH="0" flipV="0">
            <a:off x="10374938" y="1768708"/>
            <a:ext cx="1984173" cy="3229741"/>
          </a:xfrm>
          <a:prstGeom prst="rect">
            <a:avLst/>
          </a:prstGeom>
        </p:spPr>
      </p:pic>
      <p:pic>
        <p:nvPicPr>
          <p:cNvPr id="812228635" name=""/>
          <p:cNvPicPr>
            <a:picLocks noChangeAspect="1"/>
          </p:cNvPicPr>
          <p:nvPr/>
        </p:nvPicPr>
        <p:blipFill>
          <a:blip r:embed="rId8"/>
          <a:srcRect l="0" t="61941" r="0" b="0"/>
          <a:stretch/>
        </p:blipFill>
        <p:spPr bwMode="auto">
          <a:xfrm flipH="0" flipV="0">
            <a:off x="-3820672" y="1984543"/>
            <a:ext cx="1494696" cy="1713718"/>
          </a:xfrm>
          <a:prstGeom prst="rect">
            <a:avLst/>
          </a:prstGeom>
        </p:spPr>
      </p:pic>
      <p:pic>
        <p:nvPicPr>
          <p:cNvPr id="1691268092" name=""/>
          <p:cNvPicPr>
            <a:picLocks noChangeAspect="1"/>
          </p:cNvPicPr>
          <p:nvPr/>
        </p:nvPicPr>
        <p:blipFill>
          <a:blip r:embed="rId9"/>
          <a:srcRect l="1476" t="-25557" r="-1475" b="25557"/>
          <a:stretch/>
        </p:blipFill>
        <p:spPr bwMode="auto">
          <a:xfrm flipH="0" flipV="0">
            <a:off x="511278" y="931267"/>
            <a:ext cx="4112481" cy="2937486"/>
          </a:xfrm>
          <a:prstGeom prst="rect">
            <a:avLst/>
          </a:prstGeom>
        </p:spPr>
      </p:pic>
      <p:sp>
        <p:nvSpPr>
          <p:cNvPr id="480402307" name=""/>
          <p:cNvSpPr/>
          <p:nvPr/>
        </p:nvSpPr>
        <p:spPr bwMode="auto">
          <a:xfrm rot="0" flipH="0" flipV="0">
            <a:off x="1348514" y="2508249"/>
            <a:ext cx="1748328" cy="402166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2778588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37115333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909272692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211135738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1507934648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7885480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1170241457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97146125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72076334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489856411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2"/>
          </a:xfrm>
          <a:prstGeom prst="rect">
            <a:avLst/>
          </a:prstGeom>
        </p:spPr>
      </p:pic>
      <p:cxnSp>
        <p:nvCxnSpPr>
          <p:cNvPr id="1412455703" name=""/>
          <p:cNvCxnSpPr>
            <a:stCxn id="36937260" idx="2"/>
          </p:cNvCxnSpPr>
          <p:nvPr/>
        </p:nvCxnSpPr>
        <p:spPr bwMode="auto">
          <a:xfrm rot="5399977" flipH="0" flipV="1">
            <a:off x="2681102" y="3926763"/>
            <a:ext cx="235949" cy="1907422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6937260" name=""/>
          <p:cNvSpPr/>
          <p:nvPr/>
        </p:nvSpPr>
        <p:spPr bwMode="auto">
          <a:xfrm rot="0" flipH="0" flipV="0">
            <a:off x="1648788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87369084" name=""/>
          <p:cNvPicPr>
            <a:picLocks noChangeAspect="1"/>
          </p:cNvPicPr>
          <p:nvPr/>
        </p:nvPicPr>
        <p:blipFill>
          <a:blip r:embed="rId8"/>
          <a:srcRect l="0" t="0" r="0" b="45968"/>
          <a:stretch/>
        </p:blipFill>
        <p:spPr bwMode="auto">
          <a:xfrm flipH="0" flipV="0">
            <a:off x="10374938" y="1768708"/>
            <a:ext cx="1984173" cy="3229741"/>
          </a:xfrm>
          <a:prstGeom prst="rect">
            <a:avLst/>
          </a:prstGeom>
        </p:spPr>
      </p:pic>
      <p:pic>
        <p:nvPicPr>
          <p:cNvPr id="812812878" name=""/>
          <p:cNvPicPr>
            <a:picLocks noChangeAspect="1"/>
          </p:cNvPicPr>
          <p:nvPr/>
        </p:nvPicPr>
        <p:blipFill>
          <a:blip r:embed="rId8"/>
          <a:srcRect l="0" t="61941" r="0" b="0"/>
          <a:stretch/>
        </p:blipFill>
        <p:spPr bwMode="auto">
          <a:xfrm flipH="0" flipV="0">
            <a:off x="-3820672" y="1984543"/>
            <a:ext cx="1494696" cy="1713718"/>
          </a:xfrm>
          <a:prstGeom prst="rect">
            <a:avLst/>
          </a:prstGeom>
        </p:spPr>
      </p:pic>
      <p:pic>
        <p:nvPicPr>
          <p:cNvPr id="1627956678" name=""/>
          <p:cNvPicPr>
            <a:picLocks noChangeAspect="1"/>
          </p:cNvPicPr>
          <p:nvPr/>
        </p:nvPicPr>
        <p:blipFill>
          <a:blip r:embed="rId9"/>
          <a:srcRect l="1476" t="-25557" r="-1475" b="25557"/>
          <a:stretch/>
        </p:blipFill>
        <p:spPr bwMode="auto">
          <a:xfrm flipH="0" flipV="0">
            <a:off x="511278" y="931267"/>
            <a:ext cx="4112481" cy="2937486"/>
          </a:xfrm>
          <a:prstGeom prst="rect">
            <a:avLst/>
          </a:prstGeom>
        </p:spPr>
      </p:pic>
      <p:sp>
        <p:nvSpPr>
          <p:cNvPr id="439772327" name=""/>
          <p:cNvSpPr/>
          <p:nvPr/>
        </p:nvSpPr>
        <p:spPr bwMode="auto">
          <a:xfrm rot="0" flipH="0" flipV="0">
            <a:off x="1348514" y="2508249"/>
            <a:ext cx="1748328" cy="402166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78756139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5238985" y="642101"/>
            <a:ext cx="3156374" cy="4629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901825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98694714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sp>
        <p:nvSpPr>
          <p:cNvPr id="754150495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68102900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1048561352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225537776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360797487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06065514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94174232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085276044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774071" y="3171508"/>
            <a:ext cx="7474903" cy="1236534"/>
          </a:xfrm>
          <a:prstGeom prst="rect">
            <a:avLst/>
          </a:prstGeom>
        </p:spPr>
      </p:pic>
      <p:sp>
        <p:nvSpPr>
          <p:cNvPr id="980825429" name=""/>
          <p:cNvSpPr/>
          <p:nvPr/>
        </p:nvSpPr>
        <p:spPr bwMode="auto">
          <a:xfrm rot="0" flipH="0" flipV="0">
            <a:off x="2282196" y="3057703"/>
            <a:ext cx="721532" cy="1561919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54426948" name=""/>
          <p:cNvSpPr/>
          <p:nvPr/>
        </p:nvSpPr>
        <p:spPr bwMode="auto">
          <a:xfrm rot="0" flipH="0" flipV="0">
            <a:off x="3803814" y="3031509"/>
            <a:ext cx="1817154" cy="1561918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82740185" name=""/>
          <p:cNvSpPr/>
          <p:nvPr/>
        </p:nvSpPr>
        <p:spPr bwMode="auto">
          <a:xfrm rot="0" flipH="0" flipV="0">
            <a:off x="6423189" y="3031509"/>
            <a:ext cx="1626653" cy="1561918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chemeClr val="accent6">
                <a:alpha val="57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1267357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01562499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pic>
        <p:nvPicPr>
          <p:cNvPr id="190747621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69710635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384311165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1518313433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86894176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37039654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672242788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6" y="4059914"/>
            <a:ext cx="4072990" cy="673772"/>
          </a:xfrm>
          <a:prstGeom prst="rect">
            <a:avLst/>
          </a:prstGeom>
        </p:spPr>
      </p:pic>
      <p:sp>
        <p:nvSpPr>
          <p:cNvPr id="430288022" name=""/>
          <p:cNvSpPr/>
          <p:nvPr/>
        </p:nvSpPr>
        <p:spPr bwMode="auto">
          <a:xfrm rot="0" flipH="0" flipV="0">
            <a:off x="1179937" y="3976687"/>
            <a:ext cx="445286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60897751" name=""/>
          <p:cNvPicPr>
            <a:picLocks noChangeAspect="1"/>
          </p:cNvPicPr>
          <p:nvPr/>
        </p:nvPicPr>
        <p:blipFill>
          <a:blip r:embed="rId8"/>
          <a:srcRect l="0" t="0" r="0" b="56979"/>
          <a:stretch/>
        </p:blipFill>
        <p:spPr bwMode="auto">
          <a:xfrm flipH="0" flipV="0">
            <a:off x="153684" y="1459706"/>
            <a:ext cx="4338398" cy="1921668"/>
          </a:xfrm>
          <a:prstGeom prst="rect">
            <a:avLst/>
          </a:prstGeom>
        </p:spPr>
      </p:pic>
      <p:pic>
        <p:nvPicPr>
          <p:cNvPr id="1402635340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4567513" y="1220985"/>
            <a:ext cx="4464567" cy="23991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5623705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89352437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pic>
        <p:nvPicPr>
          <p:cNvPr id="190435124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2134152170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784609780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1251409560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33830750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267530638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535828324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6" y="4059914"/>
            <a:ext cx="4072990" cy="673772"/>
          </a:xfrm>
          <a:prstGeom prst="rect">
            <a:avLst/>
          </a:prstGeom>
        </p:spPr>
      </p:pic>
      <p:sp>
        <p:nvSpPr>
          <p:cNvPr id="364873281" name=""/>
          <p:cNvSpPr/>
          <p:nvPr/>
        </p:nvSpPr>
        <p:spPr bwMode="auto">
          <a:xfrm rot="0" flipH="0" flipV="0">
            <a:off x="1179937" y="3976687"/>
            <a:ext cx="445286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9018726" name=""/>
          <p:cNvPicPr>
            <a:picLocks noChangeAspect="1"/>
          </p:cNvPicPr>
          <p:nvPr/>
        </p:nvPicPr>
        <p:blipFill>
          <a:blip r:embed="rId8"/>
          <a:srcRect l="0" t="0" r="0" b="56979"/>
          <a:stretch/>
        </p:blipFill>
        <p:spPr bwMode="auto">
          <a:xfrm flipH="0" flipV="0">
            <a:off x="153684" y="1459706"/>
            <a:ext cx="4338398" cy="1921668"/>
          </a:xfrm>
          <a:prstGeom prst="rect">
            <a:avLst/>
          </a:prstGeom>
        </p:spPr>
      </p:pic>
      <p:pic>
        <p:nvPicPr>
          <p:cNvPr id="115012921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9258575" y="1220985"/>
            <a:ext cx="4464567" cy="2399108"/>
          </a:xfrm>
          <a:prstGeom prst="rect">
            <a:avLst/>
          </a:prstGeom>
        </p:spPr>
      </p:pic>
      <p:sp>
        <p:nvSpPr>
          <p:cNvPr id="1574575732" name=""/>
          <p:cNvSpPr/>
          <p:nvPr/>
        </p:nvSpPr>
        <p:spPr bwMode="auto">
          <a:xfrm rot="0" flipH="0" flipV="0">
            <a:off x="260774" y="2726530"/>
            <a:ext cx="4231308" cy="452437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17677367" name=""/>
          <p:cNvSpPr txBox="1"/>
          <p:nvPr/>
        </p:nvSpPr>
        <p:spPr bwMode="auto">
          <a:xfrm rot="0" flipH="0" flipV="0">
            <a:off x="489374" y="1893093"/>
            <a:ext cx="1346486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500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4943512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20731895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pic>
        <p:nvPicPr>
          <p:cNvPr id="120045516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820809116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733416133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627798197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64548458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14032410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971221009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9258575" y="1220985"/>
            <a:ext cx="4464567" cy="2399108"/>
          </a:xfrm>
          <a:prstGeom prst="rect">
            <a:avLst/>
          </a:prstGeom>
        </p:spPr>
      </p:pic>
      <p:pic>
        <p:nvPicPr>
          <p:cNvPr id="683428738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2066024" y="931267"/>
            <a:ext cx="4024192" cy="37290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4304537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sp>
        <p:nvSpPr>
          <p:cNvPr id="1343889216" name="Content Placeholder 2"/>
          <p:cNvSpPr>
            <a:spLocks noGrp="1"/>
          </p:cNvSpPr>
          <p:nvPr>
            <p:ph sz="quarter" idx="17"/>
          </p:nvPr>
        </p:nvSpPr>
        <p:spPr bwMode="auto">
          <a:xfrm flipH="0" flipV="0">
            <a:off x="201309" y="1477298"/>
            <a:ext cx="8353424" cy="4752527"/>
          </a:xfrm>
        </p:spPr>
        <p:txBody>
          <a:bodyPr/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Arial"/>
              </a:rPr>
              <a:t>Introduction</a:t>
            </a:r>
            <a:endParaRPr sz="1600"/>
          </a:p>
          <a:p>
            <a:pPr marL="0" indent="0" rtl="0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sz="1600"/>
          </a:p>
          <a:p>
            <a:pPr marL="742950" lvl="1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it-IT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sistema basato su ESP32 per l'acquisizione avanzata di parametri.</a:t>
            </a:r>
            <a:endParaRPr sz="1600"/>
          </a:p>
          <a:p>
            <a:pPr marL="400048" lvl="1" indent="0" rtl="0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sz="1600"/>
          </a:p>
          <a:p>
            <a:pPr marL="742950" lvl="1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it-IT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Raccolta dati da sonde di temperatura e segnali analogici, gestione uscite digitali/analogiche.</a:t>
            </a:r>
            <a:endParaRPr sz="16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400048" lvl="1" indent="0" rtl="0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sz="1600"/>
          </a:p>
          <a:p>
            <a:pPr marL="742950" lvl="1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it-IT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Connettività estesa tramite Modbus RTU (RS485) e Wi-Fi integrata.</a:t>
            </a:r>
            <a:endParaRPr sz="1600"/>
          </a:p>
          <a:p>
            <a:pPr marL="400048" lvl="1" indent="0" rtl="0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sz="1600"/>
          </a:p>
          <a:p>
            <a:pPr marL="742950" lvl="1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it-IT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Funzionalità di esportazione dati in CSV per la storicizzazione e analisi.</a:t>
            </a: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1600">
              <a:solidFill>
                <a:srgbClr val="000000"/>
              </a:solidFill>
              <a:latin typeface="Arial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Hardware</a:t>
            </a: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1600">
              <a:solidFill>
                <a:srgbClr val="000000"/>
              </a:solidFill>
              <a:latin typeface="Arial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Software</a:t>
            </a: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1600">
              <a:solidFill>
                <a:srgbClr val="000000"/>
              </a:solidFill>
              <a:latin typeface="Arial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Arial"/>
              </a:rPr>
              <a:t>Conclusions and future work</a:t>
            </a: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1600"/>
              <a:t>Demo</a:t>
            </a: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1600">
              <a:solidFill>
                <a:srgbClr val="000000"/>
              </a:solidFill>
              <a:latin typeface="Arial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Arial"/>
              </a:rPr>
              <a:t>Questions</a:t>
            </a:r>
            <a:endParaRPr lang="en-US"/>
          </a:p>
        </p:txBody>
      </p:sp>
      <p:pic>
        <p:nvPicPr>
          <p:cNvPr id="186020990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53952" y="5202230"/>
            <a:ext cx="598488" cy="1087429"/>
          </a:xfrm>
          <a:prstGeom prst="rect">
            <a:avLst/>
          </a:prstGeom>
        </p:spPr>
      </p:pic>
      <p:sp>
        <p:nvSpPr>
          <p:cNvPr id="1654879796" name=""/>
          <p:cNvSpPr txBox="1"/>
          <p:nvPr/>
        </p:nvSpPr>
        <p:spPr bwMode="auto">
          <a:xfrm rot="0" flipH="0" flipV="0">
            <a:off x="3350682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65687094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153985" y="4796227"/>
            <a:ext cx="1586530" cy="1586530"/>
          </a:xfrm>
          <a:prstGeom prst="rect">
            <a:avLst/>
          </a:prstGeom>
        </p:spPr>
      </p:pic>
      <p:pic>
        <p:nvPicPr>
          <p:cNvPr id="54557085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810426" y="5243369"/>
            <a:ext cx="1036856" cy="1036856"/>
          </a:xfrm>
          <a:prstGeom prst="rect">
            <a:avLst/>
          </a:prstGeom>
        </p:spPr>
      </p:pic>
      <p:pic>
        <p:nvPicPr>
          <p:cNvPr id="1216477816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85612" y="5259256"/>
            <a:ext cx="1674405" cy="1030403"/>
          </a:xfrm>
          <a:prstGeom prst="rect">
            <a:avLst/>
          </a:prstGeom>
        </p:spPr>
      </p:pic>
      <p:cxnSp>
        <p:nvCxnSpPr>
          <p:cNvPr id="553483830" name=""/>
          <p:cNvCxnSpPr>
            <a:stCxn id="545570857" idx="3"/>
          </p:cNvCxnSpPr>
          <p:nvPr/>
        </p:nvCxnSpPr>
        <p:spPr bwMode="auto">
          <a:xfrm rot="0" flipH="0" flipV="1">
            <a:off x="1847283" y="5759982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97741567" name=""/>
          <p:cNvCxnSpPr/>
          <p:nvPr/>
        </p:nvCxnSpPr>
        <p:spPr bwMode="auto">
          <a:xfrm rot="0" flipH="0" flipV="1">
            <a:off x="3350682" y="574594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34481907" name=""/>
          <p:cNvCxnSpPr/>
          <p:nvPr/>
        </p:nvCxnSpPr>
        <p:spPr bwMode="auto">
          <a:xfrm rot="0" flipH="0" flipV="1">
            <a:off x="4710645" y="576179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47627252" name=""/>
          <p:cNvSpPr/>
          <p:nvPr/>
        </p:nvSpPr>
        <p:spPr bwMode="auto">
          <a:xfrm rot="0" flipH="0" flipV="0">
            <a:off x="372449" y="1857373"/>
            <a:ext cx="7630106" cy="2867024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Word"/>
      </p:transition>
    </mc:Choice>
    <mc:Fallback>
      <p:transition spd="slow" advClick="1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184180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37792280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pic>
        <p:nvPicPr>
          <p:cNvPr id="180936778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1562843945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581558110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645595545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39675976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6761456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412806603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9258575" y="1220985"/>
            <a:ext cx="4464567" cy="2399108"/>
          </a:xfrm>
          <a:prstGeom prst="rect">
            <a:avLst/>
          </a:prstGeom>
        </p:spPr>
      </p:pic>
      <p:pic>
        <p:nvPicPr>
          <p:cNvPr id="864652839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2066024" y="931267"/>
            <a:ext cx="4024192" cy="3729037"/>
          </a:xfrm>
          <a:prstGeom prst="rect">
            <a:avLst/>
          </a:prstGeom>
        </p:spPr>
      </p:pic>
      <p:sp>
        <p:nvSpPr>
          <p:cNvPr id="57919510" name=""/>
          <p:cNvSpPr/>
          <p:nvPr/>
        </p:nvSpPr>
        <p:spPr bwMode="auto">
          <a:xfrm rot="0" flipH="0" flipV="0">
            <a:off x="3207972" y="4207868"/>
            <a:ext cx="662777" cy="452436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8292067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21864725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pic>
        <p:nvPicPr>
          <p:cNvPr id="191817852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1548296689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33663502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1476028010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75967635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52846324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536615952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9258575" y="1220985"/>
            <a:ext cx="4464567" cy="2399108"/>
          </a:xfrm>
          <a:prstGeom prst="rect">
            <a:avLst/>
          </a:prstGeom>
        </p:spPr>
      </p:pic>
      <p:pic>
        <p:nvPicPr>
          <p:cNvPr id="636728171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148022" y="1931392"/>
            <a:ext cx="2284272" cy="2116731"/>
          </a:xfrm>
          <a:prstGeom prst="rect">
            <a:avLst/>
          </a:prstGeom>
        </p:spPr>
      </p:pic>
      <p:pic>
        <p:nvPicPr>
          <p:cNvPr id="987140788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2589069" y="1179711"/>
            <a:ext cx="5984648" cy="3451819"/>
          </a:xfrm>
          <a:prstGeom prst="rect">
            <a:avLst/>
          </a:prstGeom>
        </p:spPr>
      </p:pic>
      <p:sp>
        <p:nvSpPr>
          <p:cNvPr id="2142894555" name=""/>
          <p:cNvSpPr/>
          <p:nvPr/>
        </p:nvSpPr>
        <p:spPr bwMode="auto">
          <a:xfrm rot="0" flipH="0" flipV="0">
            <a:off x="5172503" y="3952874"/>
            <a:ext cx="662776" cy="528836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9470729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91526369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pic>
        <p:nvPicPr>
          <p:cNvPr id="162814141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1335046157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92692335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288601424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90413476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14911444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858225404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9258575" y="1220985"/>
            <a:ext cx="4464567" cy="2399108"/>
          </a:xfrm>
          <a:prstGeom prst="rect">
            <a:avLst/>
          </a:prstGeom>
        </p:spPr>
      </p:pic>
      <p:pic>
        <p:nvPicPr>
          <p:cNvPr id="1890410050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148022" y="1931392"/>
            <a:ext cx="2284272" cy="2116731"/>
          </a:xfrm>
          <a:prstGeom prst="rect">
            <a:avLst/>
          </a:prstGeom>
        </p:spPr>
      </p:pic>
      <p:pic>
        <p:nvPicPr>
          <p:cNvPr id="319005865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3973032" y="663016"/>
            <a:ext cx="4279216" cy="4046780"/>
          </a:xfrm>
          <a:prstGeom prst="rect">
            <a:avLst/>
          </a:prstGeom>
        </p:spPr>
      </p:pic>
      <p:sp>
        <p:nvSpPr>
          <p:cNvPr id="1269441207" name=""/>
          <p:cNvSpPr/>
          <p:nvPr/>
        </p:nvSpPr>
        <p:spPr bwMode="auto">
          <a:xfrm rot="0" flipH="0" flipV="0">
            <a:off x="6287717" y="4131467"/>
            <a:ext cx="345281" cy="528835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2757578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04238544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sp>
        <p:nvSpPr>
          <p:cNvPr id="1501728819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212384552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428874496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48132874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560490446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41466403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12385644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525154539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774071" y="3171508"/>
            <a:ext cx="7474903" cy="1236534"/>
          </a:xfrm>
          <a:prstGeom prst="rect">
            <a:avLst/>
          </a:prstGeom>
        </p:spPr>
      </p:pic>
      <p:sp>
        <p:nvSpPr>
          <p:cNvPr id="1131956223" name=""/>
          <p:cNvSpPr/>
          <p:nvPr/>
        </p:nvSpPr>
        <p:spPr bwMode="auto">
          <a:xfrm rot="0" flipH="0" flipV="0">
            <a:off x="6423189" y="3031509"/>
            <a:ext cx="1626653" cy="1561918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chemeClr val="accent6">
                <a:alpha val="57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3412690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75401002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sp>
        <p:nvSpPr>
          <p:cNvPr id="160398204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7533989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370859233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88790972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620716104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79294062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99291230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269084535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1660542" y="800849"/>
            <a:ext cx="3428110" cy="3792577"/>
          </a:xfrm>
          <a:prstGeom prst="rect">
            <a:avLst/>
          </a:prstGeom>
        </p:spPr>
      </p:pic>
      <p:sp>
        <p:nvSpPr>
          <p:cNvPr id="978551540" name=""/>
          <p:cNvSpPr/>
          <p:nvPr/>
        </p:nvSpPr>
        <p:spPr bwMode="auto">
          <a:xfrm rot="0" flipH="0" flipV="0">
            <a:off x="4165178" y="4054928"/>
            <a:ext cx="418381" cy="538500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chemeClr val="accent6">
                <a:alpha val="57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4872279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204498679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sp>
        <p:nvSpPr>
          <p:cNvPr id="779231557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8715584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630840454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57604298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1750451689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96499256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55672996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65275956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38957" y="2091465"/>
            <a:ext cx="717167" cy="1303064"/>
          </a:xfrm>
          <a:prstGeom prst="rect">
            <a:avLst/>
          </a:prstGeom>
        </p:spPr>
      </p:pic>
      <p:pic>
        <p:nvPicPr>
          <p:cNvPr id="242638813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2336943" y="2859448"/>
            <a:ext cx="1533615" cy="1311504"/>
          </a:xfrm>
          <a:prstGeom prst="rect">
            <a:avLst/>
          </a:prstGeom>
        </p:spPr>
      </p:pic>
      <p:pic>
        <p:nvPicPr>
          <p:cNvPr id="1924271111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rot="16199969" flipH="0" flipV="0">
            <a:off x="1948885" y="843906"/>
            <a:ext cx="1072780" cy="1672495"/>
          </a:xfrm>
          <a:prstGeom prst="rect">
            <a:avLst/>
          </a:prstGeom>
        </p:spPr>
      </p:pic>
      <p:cxnSp>
        <p:nvCxnSpPr>
          <p:cNvPr id="171077561" name=""/>
          <p:cNvCxnSpPr/>
          <p:nvPr/>
        </p:nvCxnSpPr>
        <p:spPr bwMode="auto">
          <a:xfrm rot="0" flipH="0" flipV="0">
            <a:off x="1135342" y="2745042"/>
            <a:ext cx="1845318" cy="36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86924853" name=""/>
          <p:cNvCxnSpPr/>
          <p:nvPr/>
        </p:nvCxnSpPr>
        <p:spPr bwMode="auto">
          <a:xfrm rot="0" flipH="0" flipV="1">
            <a:off x="1135342" y="2632262"/>
            <a:ext cx="1990112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05973442" name=""/>
          <p:cNvCxnSpPr/>
          <p:nvPr/>
        </p:nvCxnSpPr>
        <p:spPr bwMode="auto">
          <a:xfrm rot="0" flipH="0" flipV="1">
            <a:off x="1135342" y="2545671"/>
            <a:ext cx="2143874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54877617" name=""/>
          <p:cNvCxnSpPr/>
          <p:nvPr/>
        </p:nvCxnSpPr>
        <p:spPr bwMode="auto">
          <a:xfrm rot="0" flipH="0" flipV="0">
            <a:off x="3279216" y="2546031"/>
            <a:ext cx="0" cy="346003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96487817" name=""/>
          <p:cNvCxnSpPr/>
          <p:nvPr/>
        </p:nvCxnSpPr>
        <p:spPr bwMode="auto">
          <a:xfrm rot="0" flipH="0" flipV="0">
            <a:off x="3125455" y="2630395"/>
            <a:ext cx="0" cy="261639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76734823" name=""/>
          <p:cNvCxnSpPr/>
          <p:nvPr/>
        </p:nvCxnSpPr>
        <p:spPr bwMode="auto">
          <a:xfrm rot="0" flipH="0" flipV="0">
            <a:off x="2989383" y="2742998"/>
            <a:ext cx="0" cy="149036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0240577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02947252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sp>
        <p:nvSpPr>
          <p:cNvPr id="1972439959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75060001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522713883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2135614693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824179770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43750240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228970335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53442750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38957" y="2091465"/>
            <a:ext cx="717167" cy="1303064"/>
          </a:xfrm>
          <a:prstGeom prst="rect">
            <a:avLst/>
          </a:prstGeom>
        </p:spPr>
      </p:pic>
      <p:pic>
        <p:nvPicPr>
          <p:cNvPr id="2075711875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2336943" y="2859448"/>
            <a:ext cx="1533615" cy="1311504"/>
          </a:xfrm>
          <a:prstGeom prst="rect">
            <a:avLst/>
          </a:prstGeom>
        </p:spPr>
      </p:pic>
      <p:pic>
        <p:nvPicPr>
          <p:cNvPr id="1661302813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rot="16199969" flipH="0" flipV="0">
            <a:off x="1948885" y="843906"/>
            <a:ext cx="1072780" cy="1672495"/>
          </a:xfrm>
          <a:prstGeom prst="rect">
            <a:avLst/>
          </a:prstGeom>
        </p:spPr>
      </p:pic>
      <p:cxnSp>
        <p:nvCxnSpPr>
          <p:cNvPr id="1465905845" name=""/>
          <p:cNvCxnSpPr/>
          <p:nvPr/>
        </p:nvCxnSpPr>
        <p:spPr bwMode="auto">
          <a:xfrm rot="0" flipH="0" flipV="0">
            <a:off x="1135342" y="2745042"/>
            <a:ext cx="1845318" cy="36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05982263" name=""/>
          <p:cNvCxnSpPr/>
          <p:nvPr/>
        </p:nvCxnSpPr>
        <p:spPr bwMode="auto">
          <a:xfrm rot="0" flipH="0" flipV="1">
            <a:off x="1135342" y="2632262"/>
            <a:ext cx="1990112" cy="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32576574" name=""/>
          <p:cNvCxnSpPr/>
          <p:nvPr/>
        </p:nvCxnSpPr>
        <p:spPr bwMode="auto">
          <a:xfrm rot="0" flipH="0" flipV="1">
            <a:off x="1135342" y="2545671"/>
            <a:ext cx="2143874" cy="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83464523" name=""/>
          <p:cNvCxnSpPr/>
          <p:nvPr/>
        </p:nvCxnSpPr>
        <p:spPr bwMode="auto">
          <a:xfrm rot="0" flipH="0" flipV="0">
            <a:off x="3279216" y="2546031"/>
            <a:ext cx="0" cy="346003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01576812" name=""/>
          <p:cNvCxnSpPr/>
          <p:nvPr/>
        </p:nvCxnSpPr>
        <p:spPr bwMode="auto">
          <a:xfrm rot="0" flipH="0" flipV="0">
            <a:off x="3125455" y="2630395"/>
            <a:ext cx="0" cy="261639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46878274" name=""/>
          <p:cNvCxnSpPr/>
          <p:nvPr/>
        </p:nvCxnSpPr>
        <p:spPr bwMode="auto">
          <a:xfrm rot="0" flipH="0" flipV="0">
            <a:off x="2989383" y="2742998"/>
            <a:ext cx="0" cy="149036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61952320" name=""/>
          <p:cNvCxnSpPr/>
          <p:nvPr/>
        </p:nvCxnSpPr>
        <p:spPr bwMode="auto">
          <a:xfrm rot="0" flipH="0" flipV="0">
            <a:off x="2735558" y="2091465"/>
            <a:ext cx="0" cy="769794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5637132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78081784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sp>
        <p:nvSpPr>
          <p:cNvPr id="1711297497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71241438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1027849341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7859455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1133439633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845914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62847532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09091100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38957" y="2091465"/>
            <a:ext cx="717167" cy="1303064"/>
          </a:xfrm>
          <a:prstGeom prst="rect">
            <a:avLst/>
          </a:prstGeom>
        </p:spPr>
      </p:pic>
      <p:pic>
        <p:nvPicPr>
          <p:cNvPr id="798680626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2336943" y="2859448"/>
            <a:ext cx="1533615" cy="1311504"/>
          </a:xfrm>
          <a:prstGeom prst="rect">
            <a:avLst/>
          </a:prstGeom>
        </p:spPr>
      </p:pic>
      <p:pic>
        <p:nvPicPr>
          <p:cNvPr id="1473836069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rot="16199969" flipH="0" flipV="0">
            <a:off x="1948885" y="843906"/>
            <a:ext cx="1072780" cy="1672495"/>
          </a:xfrm>
          <a:prstGeom prst="rect">
            <a:avLst/>
          </a:prstGeom>
        </p:spPr>
      </p:pic>
      <p:cxnSp>
        <p:nvCxnSpPr>
          <p:cNvPr id="1535745464" name=""/>
          <p:cNvCxnSpPr/>
          <p:nvPr/>
        </p:nvCxnSpPr>
        <p:spPr bwMode="auto">
          <a:xfrm rot="0" flipH="0" flipV="0">
            <a:off x="1135342" y="2745042"/>
            <a:ext cx="1845318" cy="36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11447421" name=""/>
          <p:cNvCxnSpPr/>
          <p:nvPr/>
        </p:nvCxnSpPr>
        <p:spPr bwMode="auto">
          <a:xfrm rot="0" flipH="0" flipV="1">
            <a:off x="1135342" y="2632262"/>
            <a:ext cx="1990112" cy="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3748825" name=""/>
          <p:cNvCxnSpPr/>
          <p:nvPr/>
        </p:nvCxnSpPr>
        <p:spPr bwMode="auto">
          <a:xfrm rot="0" flipH="0" flipV="1">
            <a:off x="1135342" y="2545671"/>
            <a:ext cx="2143874" cy="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724478" name=""/>
          <p:cNvCxnSpPr/>
          <p:nvPr/>
        </p:nvCxnSpPr>
        <p:spPr bwMode="auto">
          <a:xfrm rot="0" flipH="0" flipV="0">
            <a:off x="3279216" y="2546031"/>
            <a:ext cx="0" cy="346003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52286920" name=""/>
          <p:cNvCxnSpPr/>
          <p:nvPr/>
        </p:nvCxnSpPr>
        <p:spPr bwMode="auto">
          <a:xfrm rot="0" flipH="0" flipV="0">
            <a:off x="3125455" y="2630395"/>
            <a:ext cx="0" cy="261639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26181133" name=""/>
          <p:cNvCxnSpPr/>
          <p:nvPr/>
        </p:nvCxnSpPr>
        <p:spPr bwMode="auto">
          <a:xfrm rot="0" flipH="0" flipV="0">
            <a:off x="2989383" y="2742998"/>
            <a:ext cx="0" cy="149036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289056678" name=""/>
          <p:cNvCxnSpPr/>
          <p:nvPr/>
        </p:nvCxnSpPr>
        <p:spPr bwMode="auto">
          <a:xfrm rot="0" flipH="0" flipV="0">
            <a:off x="2735558" y="2091465"/>
            <a:ext cx="0" cy="76979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99893102" name=""/>
          <p:cNvCxnSpPr/>
          <p:nvPr/>
        </p:nvCxnSpPr>
        <p:spPr bwMode="auto">
          <a:xfrm rot="0" flipH="0" flipV="0">
            <a:off x="1128991" y="2460879"/>
            <a:ext cx="1141945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01188123" name=""/>
          <p:cNvCxnSpPr/>
          <p:nvPr/>
        </p:nvCxnSpPr>
        <p:spPr bwMode="auto">
          <a:xfrm rot="0" flipH="0" flipV="0">
            <a:off x="1122640" y="2375153"/>
            <a:ext cx="1007757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32418343" name=""/>
          <p:cNvCxnSpPr/>
          <p:nvPr/>
        </p:nvCxnSpPr>
        <p:spPr bwMode="auto">
          <a:xfrm rot="0" flipH="0" flipV="0">
            <a:off x="2109907" y="2220710"/>
            <a:ext cx="0" cy="149035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76124858" name=""/>
          <p:cNvCxnSpPr/>
          <p:nvPr/>
        </p:nvCxnSpPr>
        <p:spPr bwMode="auto">
          <a:xfrm rot="0" flipH="0" flipV="0">
            <a:off x="2262306" y="2184795"/>
            <a:ext cx="0" cy="265912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7358587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206058950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sp>
        <p:nvSpPr>
          <p:cNvPr id="852734927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32068169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417306527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69381333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730232728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77184981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23537590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90278471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38957" y="2091465"/>
            <a:ext cx="717167" cy="1303064"/>
          </a:xfrm>
          <a:prstGeom prst="rect">
            <a:avLst/>
          </a:prstGeom>
        </p:spPr>
      </p:pic>
      <p:pic>
        <p:nvPicPr>
          <p:cNvPr id="1031197654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2336943" y="2859448"/>
            <a:ext cx="1533615" cy="1311504"/>
          </a:xfrm>
          <a:prstGeom prst="rect">
            <a:avLst/>
          </a:prstGeom>
        </p:spPr>
      </p:pic>
      <p:pic>
        <p:nvPicPr>
          <p:cNvPr id="503813184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rot="16199969" flipH="0" flipV="0">
            <a:off x="1948885" y="843906"/>
            <a:ext cx="1072780" cy="1672495"/>
          </a:xfrm>
          <a:prstGeom prst="rect">
            <a:avLst/>
          </a:prstGeom>
        </p:spPr>
      </p:pic>
      <p:cxnSp>
        <p:nvCxnSpPr>
          <p:cNvPr id="2004835983" name=""/>
          <p:cNvCxnSpPr/>
          <p:nvPr/>
        </p:nvCxnSpPr>
        <p:spPr bwMode="auto">
          <a:xfrm rot="0" flipH="0" flipV="0">
            <a:off x="1135342" y="2745042"/>
            <a:ext cx="1845318" cy="36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62309884" name=""/>
          <p:cNvCxnSpPr/>
          <p:nvPr/>
        </p:nvCxnSpPr>
        <p:spPr bwMode="auto">
          <a:xfrm rot="0" flipH="0" flipV="1">
            <a:off x="1135342" y="2632262"/>
            <a:ext cx="1990112" cy="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77970520" name=""/>
          <p:cNvCxnSpPr/>
          <p:nvPr/>
        </p:nvCxnSpPr>
        <p:spPr bwMode="auto">
          <a:xfrm rot="0" flipH="0" flipV="1">
            <a:off x="1135342" y="2545671"/>
            <a:ext cx="2143874" cy="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4828643" name=""/>
          <p:cNvCxnSpPr/>
          <p:nvPr/>
        </p:nvCxnSpPr>
        <p:spPr bwMode="auto">
          <a:xfrm rot="0" flipH="0" flipV="0">
            <a:off x="3279216" y="2546031"/>
            <a:ext cx="0" cy="346003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33041211" name=""/>
          <p:cNvCxnSpPr/>
          <p:nvPr/>
        </p:nvCxnSpPr>
        <p:spPr bwMode="auto">
          <a:xfrm rot="0" flipH="0" flipV="0">
            <a:off x="3125455" y="2630395"/>
            <a:ext cx="0" cy="261639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98203904" name=""/>
          <p:cNvCxnSpPr/>
          <p:nvPr/>
        </p:nvCxnSpPr>
        <p:spPr bwMode="auto">
          <a:xfrm rot="0" flipH="0" flipV="0">
            <a:off x="2989383" y="2742998"/>
            <a:ext cx="0" cy="149036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23018275" name=""/>
          <p:cNvCxnSpPr/>
          <p:nvPr/>
        </p:nvCxnSpPr>
        <p:spPr bwMode="auto">
          <a:xfrm rot="0" flipH="0" flipV="0">
            <a:off x="2735558" y="2091465"/>
            <a:ext cx="0" cy="76979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8344655" name=""/>
          <p:cNvCxnSpPr/>
          <p:nvPr/>
        </p:nvCxnSpPr>
        <p:spPr bwMode="auto">
          <a:xfrm rot="0" flipH="0" flipV="0">
            <a:off x="1128991" y="2460879"/>
            <a:ext cx="1141945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75530011" name=""/>
          <p:cNvCxnSpPr/>
          <p:nvPr/>
        </p:nvCxnSpPr>
        <p:spPr bwMode="auto">
          <a:xfrm rot="0" flipH="0" flipV="0">
            <a:off x="1122640" y="2375153"/>
            <a:ext cx="1007757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53361981" name=""/>
          <p:cNvCxnSpPr/>
          <p:nvPr/>
        </p:nvCxnSpPr>
        <p:spPr bwMode="auto">
          <a:xfrm rot="0" flipH="0" flipV="0">
            <a:off x="2109907" y="2220710"/>
            <a:ext cx="0" cy="149035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96845371" name=""/>
          <p:cNvCxnSpPr/>
          <p:nvPr/>
        </p:nvCxnSpPr>
        <p:spPr bwMode="auto">
          <a:xfrm rot="0" flipH="0" flipV="0">
            <a:off x="2262306" y="2184795"/>
            <a:ext cx="0" cy="265912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084514618" name=""/>
          <p:cNvPicPr>
            <a:picLocks noChangeAspect="1"/>
          </p:cNvPicPr>
          <p:nvPr/>
        </p:nvPicPr>
        <p:blipFill>
          <a:blip r:embed="rId9"/>
          <a:srcRect l="0" t="0" r="0" b="2340"/>
          <a:stretch/>
        </p:blipFill>
        <p:spPr bwMode="auto">
          <a:xfrm flipH="0" flipV="0">
            <a:off x="4078120" y="578402"/>
            <a:ext cx="4281323" cy="41775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4224040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79338902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sp>
        <p:nvSpPr>
          <p:cNvPr id="1515264692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29783959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734388384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556134473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350041876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03172294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42262031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10558149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38957" y="2091465"/>
            <a:ext cx="717167" cy="1303064"/>
          </a:xfrm>
          <a:prstGeom prst="rect">
            <a:avLst/>
          </a:prstGeom>
        </p:spPr>
      </p:pic>
      <p:pic>
        <p:nvPicPr>
          <p:cNvPr id="947758155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2336943" y="2859448"/>
            <a:ext cx="1533615" cy="1311504"/>
          </a:xfrm>
          <a:prstGeom prst="rect">
            <a:avLst/>
          </a:prstGeom>
        </p:spPr>
      </p:pic>
      <p:pic>
        <p:nvPicPr>
          <p:cNvPr id="1793905751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rot="16199969" flipH="0" flipV="0">
            <a:off x="1948885" y="843906"/>
            <a:ext cx="1072780" cy="1672495"/>
          </a:xfrm>
          <a:prstGeom prst="rect">
            <a:avLst/>
          </a:prstGeom>
        </p:spPr>
      </p:pic>
      <p:cxnSp>
        <p:nvCxnSpPr>
          <p:cNvPr id="667895370" name=""/>
          <p:cNvCxnSpPr/>
          <p:nvPr/>
        </p:nvCxnSpPr>
        <p:spPr bwMode="auto">
          <a:xfrm rot="0" flipH="0" flipV="0">
            <a:off x="1135342" y="2745042"/>
            <a:ext cx="1845318" cy="36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9700149" name=""/>
          <p:cNvCxnSpPr/>
          <p:nvPr/>
        </p:nvCxnSpPr>
        <p:spPr bwMode="auto">
          <a:xfrm rot="0" flipH="0" flipV="1">
            <a:off x="1135342" y="2632262"/>
            <a:ext cx="1990112" cy="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20084083" name=""/>
          <p:cNvCxnSpPr/>
          <p:nvPr/>
        </p:nvCxnSpPr>
        <p:spPr bwMode="auto">
          <a:xfrm rot="0" flipH="0" flipV="1">
            <a:off x="1135342" y="2545671"/>
            <a:ext cx="2143874" cy="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2660597" name=""/>
          <p:cNvCxnSpPr/>
          <p:nvPr/>
        </p:nvCxnSpPr>
        <p:spPr bwMode="auto">
          <a:xfrm rot="0" flipH="0" flipV="0">
            <a:off x="3279216" y="2546031"/>
            <a:ext cx="0" cy="346003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214575897" name=""/>
          <p:cNvCxnSpPr/>
          <p:nvPr/>
        </p:nvCxnSpPr>
        <p:spPr bwMode="auto">
          <a:xfrm rot="0" flipH="0" flipV="0">
            <a:off x="3125455" y="2630395"/>
            <a:ext cx="0" cy="261639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15642952" name=""/>
          <p:cNvCxnSpPr/>
          <p:nvPr/>
        </p:nvCxnSpPr>
        <p:spPr bwMode="auto">
          <a:xfrm rot="0" flipH="0" flipV="0">
            <a:off x="2989383" y="2742998"/>
            <a:ext cx="0" cy="149036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6894523" name=""/>
          <p:cNvCxnSpPr/>
          <p:nvPr/>
        </p:nvCxnSpPr>
        <p:spPr bwMode="auto">
          <a:xfrm rot="0" flipH="0" flipV="0">
            <a:off x="2735558" y="2091465"/>
            <a:ext cx="0" cy="76979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83085539" name=""/>
          <p:cNvCxnSpPr/>
          <p:nvPr/>
        </p:nvCxnSpPr>
        <p:spPr bwMode="auto">
          <a:xfrm rot="0" flipH="0" flipV="0">
            <a:off x="1128991" y="2460879"/>
            <a:ext cx="1141945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62622326" name=""/>
          <p:cNvCxnSpPr/>
          <p:nvPr/>
        </p:nvCxnSpPr>
        <p:spPr bwMode="auto">
          <a:xfrm rot="0" flipH="0" flipV="0">
            <a:off x="1122640" y="2375153"/>
            <a:ext cx="1007757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49618853" name=""/>
          <p:cNvCxnSpPr/>
          <p:nvPr/>
        </p:nvCxnSpPr>
        <p:spPr bwMode="auto">
          <a:xfrm rot="0" flipH="0" flipV="0">
            <a:off x="2109907" y="2220710"/>
            <a:ext cx="0" cy="149035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95926143" name=""/>
          <p:cNvCxnSpPr/>
          <p:nvPr/>
        </p:nvCxnSpPr>
        <p:spPr bwMode="auto">
          <a:xfrm rot="0" flipH="0" flipV="0">
            <a:off x="2262306" y="2184795"/>
            <a:ext cx="0" cy="265912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546487924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4255583" y="813085"/>
            <a:ext cx="3981393" cy="3859823"/>
          </a:xfrm>
          <a:prstGeom prst="rect">
            <a:avLst/>
          </a:prstGeom>
        </p:spPr>
      </p:pic>
      <p:sp>
        <p:nvSpPr>
          <p:cNvPr id="1691397667" name=""/>
          <p:cNvSpPr/>
          <p:nvPr/>
        </p:nvSpPr>
        <p:spPr bwMode="auto">
          <a:xfrm rot="0" flipH="0" flipV="0">
            <a:off x="7652833" y="4042833"/>
            <a:ext cx="397008" cy="550595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chemeClr val="accent6">
                <a:alpha val="57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5323881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31842097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53952" y="5202230"/>
            <a:ext cx="598488" cy="1087429"/>
          </a:xfrm>
          <a:prstGeom prst="rect">
            <a:avLst/>
          </a:prstGeom>
        </p:spPr>
      </p:pic>
      <p:sp>
        <p:nvSpPr>
          <p:cNvPr id="260493256" name=""/>
          <p:cNvSpPr txBox="1"/>
          <p:nvPr/>
        </p:nvSpPr>
        <p:spPr bwMode="auto">
          <a:xfrm rot="0" flipH="0" flipV="0">
            <a:off x="3350682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58414975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153985" y="4796227"/>
            <a:ext cx="1586530" cy="1586530"/>
          </a:xfrm>
          <a:prstGeom prst="rect">
            <a:avLst/>
          </a:prstGeom>
        </p:spPr>
      </p:pic>
      <p:pic>
        <p:nvPicPr>
          <p:cNvPr id="994528859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67674" y="4929175"/>
            <a:ext cx="1714500" cy="1943115"/>
          </a:xfrm>
          <a:prstGeom prst="rect">
            <a:avLst/>
          </a:prstGeom>
        </p:spPr>
      </p:pic>
      <p:pic>
        <p:nvPicPr>
          <p:cNvPr id="80912145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85612" y="5259256"/>
            <a:ext cx="1674405" cy="1030403"/>
          </a:xfrm>
          <a:prstGeom prst="rect">
            <a:avLst/>
          </a:prstGeom>
        </p:spPr>
      </p:pic>
      <p:cxnSp>
        <p:nvCxnSpPr>
          <p:cNvPr id="2138397849" name=""/>
          <p:cNvCxnSpPr/>
          <p:nvPr/>
        </p:nvCxnSpPr>
        <p:spPr bwMode="auto">
          <a:xfrm rot="0" flipH="0" flipV="1">
            <a:off x="1890365" y="577445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94801249" name=""/>
          <p:cNvCxnSpPr/>
          <p:nvPr/>
        </p:nvCxnSpPr>
        <p:spPr bwMode="auto">
          <a:xfrm rot="0" flipH="0" flipV="1">
            <a:off x="3350682" y="574594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2684157" name=""/>
          <p:cNvCxnSpPr/>
          <p:nvPr/>
        </p:nvCxnSpPr>
        <p:spPr bwMode="auto">
          <a:xfrm rot="0" flipH="0" flipV="1">
            <a:off x="4710645" y="576179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59340733" name=""/>
          <p:cNvCxnSpPr/>
          <p:nvPr/>
        </p:nvCxnSpPr>
        <p:spPr bwMode="auto">
          <a:xfrm rot="0" flipH="0" flipV="1">
            <a:off x="1630717" y="4062400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94514983" name=""/>
          <p:cNvCxnSpPr/>
          <p:nvPr/>
        </p:nvCxnSpPr>
        <p:spPr bwMode="auto">
          <a:xfrm rot="0" flipH="0" flipV="1">
            <a:off x="1103478" y="4062400"/>
            <a:ext cx="527238" cy="807181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699852332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2149641" y="1934185"/>
            <a:ext cx="2929321" cy="2738760"/>
          </a:xfrm>
          <a:prstGeom prst="rect">
            <a:avLst/>
          </a:prstGeom>
        </p:spPr>
      </p:pic>
      <p:cxnSp>
        <p:nvCxnSpPr>
          <p:cNvPr id="591194516" name=""/>
          <p:cNvCxnSpPr/>
          <p:nvPr/>
        </p:nvCxnSpPr>
        <p:spPr bwMode="auto">
          <a:xfrm rot="0" flipH="0" flipV="1">
            <a:off x="5154966" y="4062400"/>
            <a:ext cx="527238" cy="0"/>
          </a:xfrm>
          <a:prstGeom prst="line">
            <a:avLst/>
          </a:prstGeom>
          <a:ln w="9525" cap="flat" cmpd="sng" algn="ctr">
            <a:solidFill>
              <a:srgbClr val="121977"/>
            </a:solidFill>
            <a:prstDash val="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437317190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10975728" y="1332860"/>
            <a:ext cx="4069982" cy="3513654"/>
          </a:xfrm>
          <a:prstGeom prst="rect">
            <a:avLst/>
          </a:prstGeom>
        </p:spPr>
      </p:pic>
      <p:sp>
        <p:nvSpPr>
          <p:cNvPr id="150788798" name=""/>
          <p:cNvSpPr/>
          <p:nvPr/>
        </p:nvSpPr>
        <p:spPr bwMode="auto">
          <a:xfrm rot="0" flipH="0" flipV="0">
            <a:off x="11873887" y="1406548"/>
            <a:ext cx="1083114" cy="320139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938505144" name=""/>
          <p:cNvCxnSpPr/>
          <p:nvPr/>
        </p:nvCxnSpPr>
        <p:spPr bwMode="auto">
          <a:xfrm rot="0" flipH="0" flipV="1">
            <a:off x="10648688" y="2055288"/>
            <a:ext cx="1471110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40139795" name=""/>
          <p:cNvCxnSpPr/>
          <p:nvPr/>
        </p:nvCxnSpPr>
        <p:spPr bwMode="auto">
          <a:xfrm rot="16199969" flipH="0" flipV="0">
            <a:off x="12103322" y="1743165"/>
            <a:ext cx="328599" cy="295643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9700172" name=""/>
          <p:cNvSpPr txBox="1"/>
          <p:nvPr/>
        </p:nvSpPr>
        <p:spPr bwMode="auto">
          <a:xfrm rot="0" flipH="0" flipV="0">
            <a:off x="9251792" y="1821938"/>
            <a:ext cx="149359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it-IT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192.168.4.1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0690757" name="Text Placeholder 1"/>
          <p:cNvSpPr>
            <a:spLocks noGrp="1"/>
          </p:cNvSpPr>
          <p:nvPr>
            <p:ph type="body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Tecnologie Utilizzate</a:t>
            </a:r>
            <a:endParaRPr/>
          </a:p>
        </p:txBody>
      </p:sp>
      <p:pic>
        <p:nvPicPr>
          <p:cNvPr id="159894301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28231" y="2135242"/>
            <a:ext cx="2235642" cy="715277"/>
          </a:xfrm>
          <a:prstGeom prst="rect">
            <a:avLst/>
          </a:prstGeom>
        </p:spPr>
      </p:pic>
      <p:pic>
        <p:nvPicPr>
          <p:cNvPr id="19677262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254374" y="1516674"/>
            <a:ext cx="1735022" cy="1952412"/>
          </a:xfrm>
          <a:prstGeom prst="rect">
            <a:avLst/>
          </a:prstGeom>
        </p:spPr>
      </p:pic>
      <p:pic>
        <p:nvPicPr>
          <p:cNvPr id="196412153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5392649" y="1733871"/>
            <a:ext cx="2779749" cy="1518019"/>
          </a:xfrm>
          <a:prstGeom prst="rect">
            <a:avLst/>
          </a:prstGeom>
        </p:spPr>
      </p:pic>
      <p:pic>
        <p:nvPicPr>
          <p:cNvPr id="262013316" name=""/>
          <p:cNvPicPr>
            <a:picLocks noChangeAspect="1"/>
          </p:cNvPicPr>
          <p:nvPr/>
        </p:nvPicPr>
        <p:blipFill>
          <a:blip r:embed="rId6"/>
          <a:srcRect l="34540" t="0" r="36687" b="0"/>
          <a:stretch/>
        </p:blipFill>
        <p:spPr bwMode="auto">
          <a:xfrm flipH="0" flipV="0">
            <a:off x="1131481" y="2778124"/>
            <a:ext cx="1997517" cy="3471246"/>
          </a:xfrm>
          <a:prstGeom prst="rect">
            <a:avLst/>
          </a:prstGeom>
        </p:spPr>
      </p:pic>
      <p:pic>
        <p:nvPicPr>
          <p:cNvPr id="2060296675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179149" y="3775807"/>
            <a:ext cx="2143125" cy="2143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6536962" name="Text Placeholder 1"/>
          <p:cNvSpPr>
            <a:spLocks noGrp="1"/>
          </p:cNvSpPr>
          <p:nvPr>
            <p:ph type="body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Tecnologie Utilizzate</a:t>
            </a:r>
            <a:endParaRPr/>
          </a:p>
        </p:txBody>
      </p:sp>
      <p:pic>
        <p:nvPicPr>
          <p:cNvPr id="195251910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28230" y="2135241"/>
            <a:ext cx="2235641" cy="715276"/>
          </a:xfrm>
          <a:prstGeom prst="rect">
            <a:avLst/>
          </a:prstGeom>
        </p:spPr>
      </p:pic>
      <p:pic>
        <p:nvPicPr>
          <p:cNvPr id="171303378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254373" y="1516673"/>
            <a:ext cx="1735021" cy="1952411"/>
          </a:xfrm>
          <a:prstGeom prst="rect">
            <a:avLst/>
          </a:prstGeom>
        </p:spPr>
      </p:pic>
      <p:pic>
        <p:nvPicPr>
          <p:cNvPr id="201617117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5392648" y="1733870"/>
            <a:ext cx="2779749" cy="1518018"/>
          </a:xfrm>
          <a:prstGeom prst="rect">
            <a:avLst/>
          </a:prstGeom>
        </p:spPr>
      </p:pic>
      <p:pic>
        <p:nvPicPr>
          <p:cNvPr id="1656906590" name=""/>
          <p:cNvPicPr>
            <a:picLocks noChangeAspect="1"/>
          </p:cNvPicPr>
          <p:nvPr/>
        </p:nvPicPr>
        <p:blipFill>
          <a:blip r:embed="rId6"/>
          <a:srcRect l="34540" t="0" r="36687" b="0"/>
          <a:stretch/>
        </p:blipFill>
        <p:spPr bwMode="auto">
          <a:xfrm flipH="0" flipV="0">
            <a:off x="1131480" y="2778123"/>
            <a:ext cx="1997516" cy="3471246"/>
          </a:xfrm>
          <a:prstGeom prst="rect">
            <a:avLst/>
          </a:prstGeom>
        </p:spPr>
      </p:pic>
      <p:pic>
        <p:nvPicPr>
          <p:cNvPr id="1457600825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179149" y="3775806"/>
            <a:ext cx="2143125" cy="2143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0336287" name="Text Placeholder 1"/>
          <p:cNvSpPr>
            <a:spLocks noGrp="1"/>
          </p:cNvSpPr>
          <p:nvPr>
            <p:ph type="body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UML</a:t>
            </a:r>
            <a:endParaRPr/>
          </a:p>
        </p:txBody>
      </p:sp>
      <p:pic>
        <p:nvPicPr>
          <p:cNvPr id="152520868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96874" y="1530349"/>
            <a:ext cx="8237499" cy="42720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3521770" name="Text Placeholder 1"/>
          <p:cNvSpPr>
            <a:spLocks noGrp="1"/>
          </p:cNvSpPr>
          <p:nvPr>
            <p:ph type="body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Grazie per l attenzione</a:t>
            </a:r>
            <a:endParaRPr/>
          </a:p>
        </p:txBody>
      </p:sp>
      <p:sp>
        <p:nvSpPr>
          <p:cNvPr id="345948535" name="Content Placeholder 2"/>
          <p:cNvSpPr>
            <a:spLocks noGrp="1"/>
          </p:cNvSpPr>
          <p:nvPr>
            <p:ph sz="quarter" idx="17"/>
          </p:nvPr>
        </p:nvSpPr>
        <p:spPr bwMode="auto">
          <a:xfrm flipH="0" flipV="0">
            <a:off x="148641" y="4189520"/>
            <a:ext cx="2154596" cy="620604"/>
          </a:xfrm>
        </p:spPr>
        <p:txBody>
          <a:bodyPr/>
          <a:lstStyle/>
          <a:p>
            <a:pPr marL="0" indent="0" algn="ctr">
              <a:buFont typeface="Arial"/>
              <a:buNone/>
              <a:defRPr/>
            </a:pPr>
            <a:r>
              <a:rPr sz="1600"/>
              <a:t>alessiotommasi.com</a:t>
            </a:r>
            <a:endParaRPr sz="1600"/>
          </a:p>
        </p:txBody>
      </p:sp>
      <p:pic>
        <p:nvPicPr>
          <p:cNvPr id="21191154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45177" y="2616589"/>
            <a:ext cx="1561525" cy="1416019"/>
          </a:xfrm>
          <a:prstGeom prst="rect">
            <a:avLst/>
          </a:prstGeom>
        </p:spPr>
      </p:pic>
      <p:sp>
        <p:nvSpPr>
          <p:cNvPr id="986300914" name=""/>
          <p:cNvSpPr txBox="1"/>
          <p:nvPr/>
        </p:nvSpPr>
        <p:spPr bwMode="auto">
          <a:xfrm rot="0" flipH="0" flipV="0">
            <a:off x="2500372" y="4195777"/>
            <a:ext cx="2828233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AlessioTommasi-supsi</a:t>
            </a:r>
            <a:endParaRPr sz="1600"/>
          </a:p>
        </p:txBody>
      </p:sp>
      <p:pic>
        <p:nvPicPr>
          <p:cNvPr id="132982167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377295" y="2837904"/>
            <a:ext cx="1194704" cy="1194704"/>
          </a:xfrm>
          <a:prstGeom prst="rect">
            <a:avLst/>
          </a:prstGeom>
        </p:spPr>
      </p:pic>
      <p:pic>
        <p:nvPicPr>
          <p:cNvPr id="178034696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381749" y="2837904"/>
            <a:ext cx="1268081" cy="1268081"/>
          </a:xfrm>
          <a:prstGeom prst="rect">
            <a:avLst/>
          </a:prstGeom>
        </p:spPr>
      </p:pic>
      <p:sp>
        <p:nvSpPr>
          <p:cNvPr id="1801399768" name=""/>
          <p:cNvSpPr txBox="1"/>
          <p:nvPr/>
        </p:nvSpPr>
        <p:spPr bwMode="auto">
          <a:xfrm rot="0" flipH="0" flipV="0">
            <a:off x="5138105" y="4252926"/>
            <a:ext cx="3579613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it-IT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alessio.tommasi@student.supsi.ch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8874771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75298501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53952" y="5202230"/>
            <a:ext cx="598488" cy="1087429"/>
          </a:xfrm>
          <a:prstGeom prst="rect">
            <a:avLst/>
          </a:prstGeom>
        </p:spPr>
      </p:pic>
      <p:sp>
        <p:nvSpPr>
          <p:cNvPr id="19654064" name=""/>
          <p:cNvSpPr txBox="1"/>
          <p:nvPr/>
        </p:nvSpPr>
        <p:spPr bwMode="auto">
          <a:xfrm rot="0" flipH="0" flipV="0">
            <a:off x="3350682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79698686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153985" y="4796227"/>
            <a:ext cx="1586530" cy="1586530"/>
          </a:xfrm>
          <a:prstGeom prst="rect">
            <a:avLst/>
          </a:prstGeom>
        </p:spPr>
      </p:pic>
      <p:pic>
        <p:nvPicPr>
          <p:cNvPr id="321466113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67674" y="4929175"/>
            <a:ext cx="1714500" cy="1943115"/>
          </a:xfrm>
          <a:prstGeom prst="rect">
            <a:avLst/>
          </a:prstGeom>
        </p:spPr>
      </p:pic>
      <p:pic>
        <p:nvPicPr>
          <p:cNvPr id="1029681076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85612" y="5259256"/>
            <a:ext cx="1674405" cy="1030403"/>
          </a:xfrm>
          <a:prstGeom prst="rect">
            <a:avLst/>
          </a:prstGeom>
        </p:spPr>
      </p:pic>
      <p:cxnSp>
        <p:nvCxnSpPr>
          <p:cNvPr id="386765883" name=""/>
          <p:cNvCxnSpPr/>
          <p:nvPr/>
        </p:nvCxnSpPr>
        <p:spPr bwMode="auto">
          <a:xfrm rot="0" flipH="0" flipV="1">
            <a:off x="1890365" y="577445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81475356" name=""/>
          <p:cNvCxnSpPr/>
          <p:nvPr/>
        </p:nvCxnSpPr>
        <p:spPr bwMode="auto">
          <a:xfrm rot="0" flipH="0" flipV="1">
            <a:off x="3350682" y="574594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037566" name=""/>
          <p:cNvCxnSpPr/>
          <p:nvPr/>
        </p:nvCxnSpPr>
        <p:spPr bwMode="auto">
          <a:xfrm rot="0" flipH="0" flipV="1">
            <a:off x="4710645" y="576179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58115816" name=""/>
          <p:cNvCxnSpPr/>
          <p:nvPr/>
        </p:nvCxnSpPr>
        <p:spPr bwMode="auto">
          <a:xfrm rot="0" flipH="0" flipV="1">
            <a:off x="1630717" y="4062400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08574293" name=""/>
          <p:cNvCxnSpPr/>
          <p:nvPr/>
        </p:nvCxnSpPr>
        <p:spPr bwMode="auto">
          <a:xfrm rot="0" flipH="0" flipV="1">
            <a:off x="1103478" y="4062400"/>
            <a:ext cx="527238" cy="807181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272310578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2149641" y="3352799"/>
            <a:ext cx="1412001" cy="1320146"/>
          </a:xfrm>
          <a:prstGeom prst="rect">
            <a:avLst/>
          </a:prstGeom>
        </p:spPr>
      </p:pic>
      <p:cxnSp>
        <p:nvCxnSpPr>
          <p:cNvPr id="2038506022" name=""/>
          <p:cNvCxnSpPr/>
          <p:nvPr/>
        </p:nvCxnSpPr>
        <p:spPr bwMode="auto">
          <a:xfrm rot="0" flipH="0" flipV="1">
            <a:off x="3614302" y="4062400"/>
            <a:ext cx="527238" cy="0"/>
          </a:xfrm>
          <a:prstGeom prst="line">
            <a:avLst/>
          </a:prstGeom>
          <a:ln w="9525" cap="flat" cmpd="sng" algn="ctr">
            <a:solidFill>
              <a:srgbClr val="121977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417350574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4141541" y="1282572"/>
            <a:ext cx="4069983" cy="3513654"/>
          </a:xfrm>
          <a:prstGeom prst="rect">
            <a:avLst/>
          </a:prstGeom>
        </p:spPr>
      </p:pic>
      <p:sp>
        <p:nvSpPr>
          <p:cNvPr id="1736658586" name=""/>
          <p:cNvSpPr/>
          <p:nvPr/>
        </p:nvSpPr>
        <p:spPr bwMode="auto">
          <a:xfrm rot="0" flipH="0" flipV="0">
            <a:off x="5039699" y="1356260"/>
            <a:ext cx="1083115" cy="320139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897496710" name=""/>
          <p:cNvCxnSpPr/>
          <p:nvPr/>
        </p:nvCxnSpPr>
        <p:spPr bwMode="auto">
          <a:xfrm rot="0" flipH="0" flipV="1">
            <a:off x="3814501" y="2004999"/>
            <a:ext cx="1471111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98623329" name=""/>
          <p:cNvCxnSpPr>
            <a:endCxn id="1736658586" idx="2"/>
          </p:cNvCxnSpPr>
          <p:nvPr/>
        </p:nvCxnSpPr>
        <p:spPr bwMode="auto">
          <a:xfrm rot="16199969" flipH="0" flipV="0">
            <a:off x="5269135" y="1692877"/>
            <a:ext cx="328599" cy="295644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07886683" name=""/>
          <p:cNvSpPr txBox="1"/>
          <p:nvPr/>
        </p:nvSpPr>
        <p:spPr bwMode="auto">
          <a:xfrm rot="0" flipH="0" flipV="0">
            <a:off x="2417604" y="1771650"/>
            <a:ext cx="149323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it-IT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192.168.4.1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3892371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07507831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53952" y="5202230"/>
            <a:ext cx="598488" cy="1087429"/>
          </a:xfrm>
          <a:prstGeom prst="rect">
            <a:avLst/>
          </a:prstGeom>
        </p:spPr>
      </p:pic>
      <p:sp>
        <p:nvSpPr>
          <p:cNvPr id="1989644613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94225577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153985" y="4796227"/>
            <a:ext cx="1586530" cy="1586530"/>
          </a:xfrm>
          <a:prstGeom prst="rect">
            <a:avLst/>
          </a:prstGeom>
        </p:spPr>
      </p:pic>
      <p:pic>
        <p:nvPicPr>
          <p:cNvPr id="332408039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67674" y="4929175"/>
            <a:ext cx="1714500" cy="1943115"/>
          </a:xfrm>
          <a:prstGeom prst="rect">
            <a:avLst/>
          </a:prstGeom>
        </p:spPr>
      </p:pic>
      <p:pic>
        <p:nvPicPr>
          <p:cNvPr id="50637764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85612" y="5259256"/>
            <a:ext cx="1674405" cy="1030403"/>
          </a:xfrm>
          <a:prstGeom prst="rect">
            <a:avLst/>
          </a:prstGeom>
        </p:spPr>
      </p:pic>
      <p:cxnSp>
        <p:nvCxnSpPr>
          <p:cNvPr id="1947152363" name=""/>
          <p:cNvCxnSpPr/>
          <p:nvPr/>
        </p:nvCxnSpPr>
        <p:spPr bwMode="auto">
          <a:xfrm rot="0" flipH="0" flipV="1">
            <a:off x="1890365" y="577445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92402232" name=""/>
          <p:cNvCxnSpPr/>
          <p:nvPr/>
        </p:nvCxnSpPr>
        <p:spPr bwMode="auto">
          <a:xfrm rot="0" flipH="0" flipV="1">
            <a:off x="3350682" y="574594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44816377" name=""/>
          <p:cNvCxnSpPr/>
          <p:nvPr/>
        </p:nvCxnSpPr>
        <p:spPr bwMode="auto">
          <a:xfrm rot="0" flipH="0" flipV="1">
            <a:off x="4710645" y="576179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10665732" name=""/>
          <p:cNvCxnSpPr/>
          <p:nvPr/>
        </p:nvCxnSpPr>
        <p:spPr bwMode="auto">
          <a:xfrm rot="0" flipH="0" flipV="1">
            <a:off x="1124924" y="4062400"/>
            <a:ext cx="185981" cy="807181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08829896" name=""/>
          <p:cNvCxnSpPr/>
          <p:nvPr/>
        </p:nvCxnSpPr>
        <p:spPr bwMode="auto">
          <a:xfrm rot="0" flipH="0" flipV="1">
            <a:off x="1290159" y="4062400"/>
            <a:ext cx="527238" cy="0"/>
          </a:xfrm>
          <a:prstGeom prst="line">
            <a:avLst/>
          </a:prstGeom>
          <a:ln w="9525" cap="flat" cmpd="sng" algn="ctr">
            <a:solidFill>
              <a:srgbClr val="121977"/>
            </a:solidFill>
            <a:prstDash val="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458992270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1829882" y="3515202"/>
            <a:ext cx="6648586" cy="1099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6450513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57786723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53952" y="5202230"/>
            <a:ext cx="598488" cy="1087429"/>
          </a:xfrm>
          <a:prstGeom prst="rect">
            <a:avLst/>
          </a:prstGeom>
        </p:spPr>
      </p:pic>
      <p:sp>
        <p:nvSpPr>
          <p:cNvPr id="351303493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37122492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53360" y="4065122"/>
            <a:ext cx="3226951" cy="3226951"/>
          </a:xfrm>
          <a:prstGeom prst="rect">
            <a:avLst/>
          </a:prstGeom>
        </p:spPr>
      </p:pic>
      <p:pic>
        <p:nvPicPr>
          <p:cNvPr id="1226485789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52640386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85612" y="5259256"/>
            <a:ext cx="1674405" cy="1030403"/>
          </a:xfrm>
          <a:prstGeom prst="rect">
            <a:avLst/>
          </a:prstGeom>
        </p:spPr>
      </p:pic>
      <p:cxnSp>
        <p:nvCxnSpPr>
          <p:cNvPr id="890574486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212384731" name=""/>
          <p:cNvCxnSpPr/>
          <p:nvPr/>
        </p:nvCxnSpPr>
        <p:spPr bwMode="auto">
          <a:xfrm rot="0" flipH="0" flipV="1">
            <a:off x="3426713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29963935" name=""/>
          <p:cNvCxnSpPr/>
          <p:nvPr/>
        </p:nvCxnSpPr>
        <p:spPr bwMode="auto">
          <a:xfrm rot="0" flipH="0" flipV="1">
            <a:off x="4710645" y="576179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831026432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1829882" y="3515202"/>
            <a:ext cx="6648586" cy="1099841"/>
          </a:xfrm>
          <a:prstGeom prst="rect">
            <a:avLst/>
          </a:prstGeom>
        </p:spPr>
      </p:pic>
      <p:sp>
        <p:nvSpPr>
          <p:cNvPr id="2040796844" name=""/>
          <p:cNvSpPr/>
          <p:nvPr/>
        </p:nvSpPr>
        <p:spPr bwMode="auto">
          <a:xfrm rot="0" flipH="0" flipV="0">
            <a:off x="6122815" y="3333749"/>
            <a:ext cx="750093" cy="1428750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20463229" name=""/>
          <p:cNvCxnSpPr/>
          <p:nvPr/>
        </p:nvCxnSpPr>
        <p:spPr bwMode="auto">
          <a:xfrm rot="0" flipH="0" flipV="1">
            <a:off x="3327138" y="4714875"/>
            <a:ext cx="2795676" cy="330784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0221269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68355339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53952" y="5202230"/>
            <a:ext cx="598488" cy="1087429"/>
          </a:xfrm>
          <a:prstGeom prst="rect">
            <a:avLst/>
          </a:prstGeom>
        </p:spPr>
      </p:pic>
      <p:sp>
        <p:nvSpPr>
          <p:cNvPr id="453587160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78494922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53360" y="4065122"/>
            <a:ext cx="3226951" cy="3226951"/>
          </a:xfrm>
          <a:prstGeom prst="rect">
            <a:avLst/>
          </a:prstGeom>
        </p:spPr>
      </p:pic>
      <p:pic>
        <p:nvPicPr>
          <p:cNvPr id="682173341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1117290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85612" y="5259256"/>
            <a:ext cx="1674405" cy="1030403"/>
          </a:xfrm>
          <a:prstGeom prst="rect">
            <a:avLst/>
          </a:prstGeom>
        </p:spPr>
      </p:pic>
      <p:cxnSp>
        <p:nvCxnSpPr>
          <p:cNvPr id="219000968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22956959" name=""/>
          <p:cNvCxnSpPr/>
          <p:nvPr/>
        </p:nvCxnSpPr>
        <p:spPr bwMode="auto">
          <a:xfrm rot="0" flipH="0" flipV="1">
            <a:off x="3426713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77054689" name=""/>
          <p:cNvCxnSpPr/>
          <p:nvPr/>
        </p:nvCxnSpPr>
        <p:spPr bwMode="auto">
          <a:xfrm rot="0" flipH="0" flipV="1">
            <a:off x="4710645" y="576179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554405311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207972" y="4192880"/>
            <a:ext cx="4155280" cy="687386"/>
          </a:xfrm>
          <a:prstGeom prst="rect">
            <a:avLst/>
          </a:prstGeom>
        </p:spPr>
      </p:pic>
      <p:sp>
        <p:nvSpPr>
          <p:cNvPr id="1804344542" name=""/>
          <p:cNvSpPr/>
          <p:nvPr/>
        </p:nvSpPr>
        <p:spPr bwMode="auto">
          <a:xfrm rot="0" flipH="0" flipV="0">
            <a:off x="5894812" y="4192880"/>
            <a:ext cx="452437" cy="687386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16685057" name=""/>
          <p:cNvCxnSpPr/>
          <p:nvPr/>
        </p:nvCxnSpPr>
        <p:spPr bwMode="auto">
          <a:xfrm rot="0" flipH="0" flipV="1">
            <a:off x="3327138" y="4833937"/>
            <a:ext cx="2567673" cy="211722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4239435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65140350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53952" y="5202230"/>
            <a:ext cx="598488" cy="1087429"/>
          </a:xfrm>
          <a:prstGeom prst="rect">
            <a:avLst/>
          </a:prstGeom>
        </p:spPr>
      </p:pic>
      <p:sp>
        <p:nvSpPr>
          <p:cNvPr id="1176615636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42535000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53360" y="4065122"/>
            <a:ext cx="3226951" cy="3226951"/>
          </a:xfrm>
          <a:prstGeom prst="rect">
            <a:avLst/>
          </a:prstGeom>
        </p:spPr>
      </p:pic>
      <p:pic>
        <p:nvPicPr>
          <p:cNvPr id="57168146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360407825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85612" y="5259256"/>
            <a:ext cx="1674405" cy="1030403"/>
          </a:xfrm>
          <a:prstGeom prst="rect">
            <a:avLst/>
          </a:prstGeom>
        </p:spPr>
      </p:pic>
      <p:cxnSp>
        <p:nvCxnSpPr>
          <p:cNvPr id="1485616576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43763702" name=""/>
          <p:cNvCxnSpPr/>
          <p:nvPr/>
        </p:nvCxnSpPr>
        <p:spPr bwMode="auto">
          <a:xfrm rot="0" flipH="0" flipV="1">
            <a:off x="3426713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16075920" name=""/>
          <p:cNvCxnSpPr/>
          <p:nvPr/>
        </p:nvCxnSpPr>
        <p:spPr bwMode="auto">
          <a:xfrm rot="0" flipH="0" flipV="1">
            <a:off x="4710645" y="576179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323277333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207972" y="4192880"/>
            <a:ext cx="4155280" cy="687386"/>
          </a:xfrm>
          <a:prstGeom prst="rect">
            <a:avLst/>
          </a:prstGeom>
        </p:spPr>
      </p:pic>
      <p:sp>
        <p:nvSpPr>
          <p:cNvPr id="96137130" name=""/>
          <p:cNvSpPr/>
          <p:nvPr/>
        </p:nvSpPr>
        <p:spPr bwMode="auto">
          <a:xfrm rot="0" flipH="0" flipV="0">
            <a:off x="5894812" y="4192880"/>
            <a:ext cx="452437" cy="687386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85069365" name=""/>
          <p:cNvCxnSpPr/>
          <p:nvPr/>
        </p:nvCxnSpPr>
        <p:spPr bwMode="auto">
          <a:xfrm rot="0" flipH="0" flipV="1">
            <a:off x="3327138" y="4833937"/>
            <a:ext cx="2567673" cy="211722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666626680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24802" y="1421309"/>
            <a:ext cx="4900567" cy="2276951"/>
          </a:xfrm>
          <a:prstGeom prst="rect">
            <a:avLst/>
          </a:prstGeom>
        </p:spPr>
      </p:pic>
      <p:pic>
        <p:nvPicPr>
          <p:cNvPr id="540525283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5855118" y="1685925"/>
            <a:ext cx="2209799" cy="1685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PPT_StudentKit_DTI">
  <a:themeElements>
    <a:clrScheme name="SUPSI 1">
      <a:dk1>
        <a:srgbClr val="000000"/>
      </a:dk1>
      <a:lt1>
        <a:sysClr val="window" lastClr="FFFFFF"/>
      </a:lt1>
      <a:dk2>
        <a:srgbClr val="141C64"/>
      </a:dk2>
      <a:lt2>
        <a:srgbClr val="FFFFFF"/>
      </a:lt2>
      <a:accent1>
        <a:srgbClr val="141C78"/>
      </a:accent1>
      <a:accent2>
        <a:srgbClr val="2838C8"/>
      </a:accent2>
      <a:accent3>
        <a:srgbClr val="0063C8"/>
      </a:accent3>
      <a:accent4>
        <a:srgbClr val="0096FF"/>
      </a:accent4>
      <a:accent5>
        <a:srgbClr val="46A01E"/>
      </a:accent5>
      <a:accent6>
        <a:srgbClr val="8CD23C"/>
      </a:accent6>
      <a:hlink>
        <a:srgbClr val="000000"/>
      </a:hlink>
      <a:folHlink>
        <a:srgbClr val="646464"/>
      </a:folHlink>
    </a:clrScheme>
    <a:fontScheme name="SUPSI">
      <a:majorFont>
        <a:latin typeface="Times New Roman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PPT_StudentKit_DTI</Template>
  <TotalTime>0</TotalTime>
  <Words>0</Words>
  <Application>ONLYOFFICE/9.0.3.29</Application>
  <PresentationFormat>On-screen Show (4:3)</PresentationFormat>
  <Paragraphs>0</Paragraphs>
  <Slides>43</Slides>
  <Notes>43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Manager/>
  <Company>SUPSI-DTI</Company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MSE Project Presentatioin</dc:title>
  <dc:subject/>
  <dc:creator>R. Monleone</dc:creator>
  <cp:keywords/>
  <dc:description/>
  <cp:lastModifiedBy/>
  <cp:revision>153</cp:revision>
  <dcterms:created xsi:type="dcterms:W3CDTF">2012-06-06T06:29:02Z</dcterms:created>
  <dcterms:modified xsi:type="dcterms:W3CDTF">2025-08-17T14:11:35Z</dcterms:modified>
  <cp:category/>
</cp:coreProperties>
</file>